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presProps" Target="presProps.xml"/><Relationship Id="rId54" Type="http://schemas.openxmlformats.org/officeDocument/2006/relationships/viewProps" Target="viewProps.xml"/><Relationship Id="rId55" Type="http://schemas.openxmlformats.org/officeDocument/2006/relationships/theme" Target="theme/theme1.xml"/><Relationship Id="rId56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4/3/2024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1" Type="http://schemas.openxmlformats.org/officeDocument/2006/relationships/image" Target="../media/image10.png"/><Relationship Id="rId12" Type="http://schemas.openxmlformats.org/officeDocument/2006/relationships/image" Target="../media/image11.png"/><Relationship Id="rId13" Type="http://schemas.openxmlformats.org/officeDocument/2006/relationships/image" Target="../media/image12.png"/><Relationship Id="rId14" Type="http://schemas.openxmlformats.org/officeDocument/2006/relationships/image" Target="../media/image13.png"/><Relationship Id="rId15" Type="http://schemas.openxmlformats.org/officeDocument/2006/relationships/image" Target="../media/image14.png"/><Relationship Id="rId16" Type="http://schemas.openxmlformats.org/officeDocument/2006/relationships/image" Target="../media/image15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4.png"/><Relationship Id="rId3" Type="http://schemas.openxmlformats.org/officeDocument/2006/relationships/image" Target="../media/image155.png"/><Relationship Id="rId4" Type="http://schemas.openxmlformats.org/officeDocument/2006/relationships/image" Target="../media/image156.png"/><Relationship Id="rId5" Type="http://schemas.openxmlformats.org/officeDocument/2006/relationships/image" Target="../media/image157.png"/><Relationship Id="rId6" Type="http://schemas.openxmlformats.org/officeDocument/2006/relationships/image" Target="../media/image158.png"/><Relationship Id="rId7" Type="http://schemas.openxmlformats.org/officeDocument/2006/relationships/image" Target="../media/image159.png"/><Relationship Id="rId8" Type="http://schemas.openxmlformats.org/officeDocument/2006/relationships/image" Target="../media/image160.png"/><Relationship Id="rId9" Type="http://schemas.openxmlformats.org/officeDocument/2006/relationships/image" Target="../media/image161.png"/><Relationship Id="rId10" Type="http://schemas.openxmlformats.org/officeDocument/2006/relationships/image" Target="../media/image162.png"/><Relationship Id="rId11" Type="http://schemas.openxmlformats.org/officeDocument/2006/relationships/image" Target="../media/image163.png"/><Relationship Id="rId12" Type="http://schemas.openxmlformats.org/officeDocument/2006/relationships/image" Target="../media/image164.png"/><Relationship Id="rId13" Type="http://schemas.openxmlformats.org/officeDocument/2006/relationships/image" Target="../media/image165.png"/><Relationship Id="rId14" Type="http://schemas.openxmlformats.org/officeDocument/2006/relationships/image" Target="../media/image166.png"/><Relationship Id="rId15" Type="http://schemas.openxmlformats.org/officeDocument/2006/relationships/image" Target="../media/image167.png"/><Relationship Id="rId16" Type="http://schemas.openxmlformats.org/officeDocument/2006/relationships/image" Target="../media/image168.png"/><Relationship Id="rId17" Type="http://schemas.openxmlformats.org/officeDocument/2006/relationships/image" Target="../media/image169.png"/><Relationship Id="rId18" Type="http://schemas.openxmlformats.org/officeDocument/2006/relationships/image" Target="../media/image170.png"/><Relationship Id="rId19" Type="http://schemas.openxmlformats.org/officeDocument/2006/relationships/image" Target="../media/image171.png"/><Relationship Id="rId20" Type="http://schemas.openxmlformats.org/officeDocument/2006/relationships/image" Target="../media/image172.png"/><Relationship Id="rId21" Type="http://schemas.openxmlformats.org/officeDocument/2006/relationships/image" Target="../media/image173.png"/><Relationship Id="rId22" Type="http://schemas.openxmlformats.org/officeDocument/2006/relationships/image" Target="../media/image174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5.png"/><Relationship Id="rId3" Type="http://schemas.openxmlformats.org/officeDocument/2006/relationships/image" Target="../media/image176.png"/><Relationship Id="rId4" Type="http://schemas.openxmlformats.org/officeDocument/2006/relationships/image" Target="../media/image177.png"/><Relationship Id="rId5" Type="http://schemas.openxmlformats.org/officeDocument/2006/relationships/image" Target="../media/image178.png"/><Relationship Id="rId6" Type="http://schemas.openxmlformats.org/officeDocument/2006/relationships/image" Target="../media/image179.png"/><Relationship Id="rId7" Type="http://schemas.openxmlformats.org/officeDocument/2006/relationships/image" Target="../media/image180.png"/><Relationship Id="rId8" Type="http://schemas.openxmlformats.org/officeDocument/2006/relationships/image" Target="../media/image181.png"/><Relationship Id="rId9" Type="http://schemas.openxmlformats.org/officeDocument/2006/relationships/image" Target="../media/image182.png"/><Relationship Id="rId10" Type="http://schemas.openxmlformats.org/officeDocument/2006/relationships/image" Target="../media/image183.png"/><Relationship Id="rId11" Type="http://schemas.openxmlformats.org/officeDocument/2006/relationships/image" Target="../media/image184.png"/><Relationship Id="rId12" Type="http://schemas.openxmlformats.org/officeDocument/2006/relationships/image" Target="../media/image185.png"/><Relationship Id="rId13" Type="http://schemas.openxmlformats.org/officeDocument/2006/relationships/image" Target="../media/image186.png"/><Relationship Id="rId14" Type="http://schemas.openxmlformats.org/officeDocument/2006/relationships/image" Target="../media/image187.png"/><Relationship Id="rId15" Type="http://schemas.openxmlformats.org/officeDocument/2006/relationships/image" Target="../media/image188.png"/><Relationship Id="rId16" Type="http://schemas.openxmlformats.org/officeDocument/2006/relationships/image" Target="../media/image189.png"/><Relationship Id="rId17" Type="http://schemas.openxmlformats.org/officeDocument/2006/relationships/image" Target="../media/image190.png"/><Relationship Id="rId18" Type="http://schemas.openxmlformats.org/officeDocument/2006/relationships/image" Target="../media/image191.png"/><Relationship Id="rId19" Type="http://schemas.openxmlformats.org/officeDocument/2006/relationships/image" Target="../media/image192.png"/><Relationship Id="rId20" Type="http://schemas.openxmlformats.org/officeDocument/2006/relationships/image" Target="../media/image193.png"/><Relationship Id="rId21" Type="http://schemas.openxmlformats.org/officeDocument/2006/relationships/image" Target="../media/image194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5.png"/><Relationship Id="rId3" Type="http://schemas.openxmlformats.org/officeDocument/2006/relationships/image" Target="../media/image196.png"/><Relationship Id="rId4" Type="http://schemas.openxmlformats.org/officeDocument/2006/relationships/image" Target="../media/image197.png"/><Relationship Id="rId5" Type="http://schemas.openxmlformats.org/officeDocument/2006/relationships/image" Target="../media/image198.png"/><Relationship Id="rId6" Type="http://schemas.openxmlformats.org/officeDocument/2006/relationships/image" Target="../media/image199.png"/><Relationship Id="rId7" Type="http://schemas.openxmlformats.org/officeDocument/2006/relationships/image" Target="../media/image200.png"/><Relationship Id="rId8" Type="http://schemas.openxmlformats.org/officeDocument/2006/relationships/image" Target="../media/image201.png"/><Relationship Id="rId9" Type="http://schemas.openxmlformats.org/officeDocument/2006/relationships/image" Target="../media/image202.png"/><Relationship Id="rId10" Type="http://schemas.openxmlformats.org/officeDocument/2006/relationships/image" Target="../media/image203.png"/><Relationship Id="rId11" Type="http://schemas.openxmlformats.org/officeDocument/2006/relationships/image" Target="../media/image204.png"/><Relationship Id="rId12" Type="http://schemas.openxmlformats.org/officeDocument/2006/relationships/image" Target="../media/image205.png"/><Relationship Id="rId13" Type="http://schemas.openxmlformats.org/officeDocument/2006/relationships/image" Target="../media/image206.png"/><Relationship Id="rId14" Type="http://schemas.openxmlformats.org/officeDocument/2006/relationships/image" Target="../media/image207.png"/><Relationship Id="rId15" Type="http://schemas.openxmlformats.org/officeDocument/2006/relationships/image" Target="../media/image208.png"/><Relationship Id="rId16" Type="http://schemas.openxmlformats.org/officeDocument/2006/relationships/image" Target="../media/image209.png"/><Relationship Id="rId17" Type="http://schemas.openxmlformats.org/officeDocument/2006/relationships/image" Target="../media/image210.png"/><Relationship Id="rId18" Type="http://schemas.openxmlformats.org/officeDocument/2006/relationships/image" Target="../media/image211.png"/><Relationship Id="rId19" Type="http://schemas.openxmlformats.org/officeDocument/2006/relationships/image" Target="../media/image212.png"/><Relationship Id="rId20" Type="http://schemas.openxmlformats.org/officeDocument/2006/relationships/image" Target="../media/image213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4.png"/><Relationship Id="rId3" Type="http://schemas.openxmlformats.org/officeDocument/2006/relationships/image" Target="../media/image215.png"/><Relationship Id="rId4" Type="http://schemas.openxmlformats.org/officeDocument/2006/relationships/image" Target="../media/image216.png"/><Relationship Id="rId5" Type="http://schemas.openxmlformats.org/officeDocument/2006/relationships/image" Target="../media/image217.png"/><Relationship Id="rId6" Type="http://schemas.openxmlformats.org/officeDocument/2006/relationships/image" Target="../media/image218.png"/><Relationship Id="rId7" Type="http://schemas.openxmlformats.org/officeDocument/2006/relationships/image" Target="../media/image219.png"/><Relationship Id="rId8" Type="http://schemas.openxmlformats.org/officeDocument/2006/relationships/image" Target="../media/image220.png"/><Relationship Id="rId9" Type="http://schemas.openxmlformats.org/officeDocument/2006/relationships/image" Target="../media/image221.png"/><Relationship Id="rId10" Type="http://schemas.openxmlformats.org/officeDocument/2006/relationships/image" Target="../media/image222.png"/><Relationship Id="rId11" Type="http://schemas.openxmlformats.org/officeDocument/2006/relationships/image" Target="../media/image223.png"/><Relationship Id="rId12" Type="http://schemas.openxmlformats.org/officeDocument/2006/relationships/image" Target="../media/image224.png"/><Relationship Id="rId13" Type="http://schemas.openxmlformats.org/officeDocument/2006/relationships/image" Target="../media/image225.png"/><Relationship Id="rId14" Type="http://schemas.openxmlformats.org/officeDocument/2006/relationships/image" Target="../media/image226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7.png"/><Relationship Id="rId3" Type="http://schemas.openxmlformats.org/officeDocument/2006/relationships/image" Target="../media/image228.png"/><Relationship Id="rId4" Type="http://schemas.openxmlformats.org/officeDocument/2006/relationships/image" Target="../media/image229.png"/><Relationship Id="rId5" Type="http://schemas.openxmlformats.org/officeDocument/2006/relationships/image" Target="../media/image230.png"/><Relationship Id="rId6" Type="http://schemas.openxmlformats.org/officeDocument/2006/relationships/image" Target="../media/image231.png"/><Relationship Id="rId7" Type="http://schemas.openxmlformats.org/officeDocument/2006/relationships/image" Target="../media/image232.png"/><Relationship Id="rId8" Type="http://schemas.openxmlformats.org/officeDocument/2006/relationships/image" Target="../media/image233.png"/><Relationship Id="rId9" Type="http://schemas.openxmlformats.org/officeDocument/2006/relationships/image" Target="../media/image234.png"/><Relationship Id="rId10" Type="http://schemas.openxmlformats.org/officeDocument/2006/relationships/image" Target="../media/image235.png"/><Relationship Id="rId11" Type="http://schemas.openxmlformats.org/officeDocument/2006/relationships/image" Target="../media/image236.png"/><Relationship Id="rId12" Type="http://schemas.openxmlformats.org/officeDocument/2006/relationships/image" Target="../media/image237.png"/><Relationship Id="rId13" Type="http://schemas.openxmlformats.org/officeDocument/2006/relationships/image" Target="../media/image238.png"/><Relationship Id="rId14" Type="http://schemas.openxmlformats.org/officeDocument/2006/relationships/image" Target="../media/image239.png"/><Relationship Id="rId15" Type="http://schemas.openxmlformats.org/officeDocument/2006/relationships/image" Target="../media/image240.png"/><Relationship Id="rId16" Type="http://schemas.openxmlformats.org/officeDocument/2006/relationships/image" Target="../media/image241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2.png"/><Relationship Id="rId3" Type="http://schemas.openxmlformats.org/officeDocument/2006/relationships/image" Target="../media/image243.png"/><Relationship Id="rId4" Type="http://schemas.openxmlformats.org/officeDocument/2006/relationships/image" Target="../media/image244.png"/><Relationship Id="rId5" Type="http://schemas.openxmlformats.org/officeDocument/2006/relationships/image" Target="../media/image245.png"/><Relationship Id="rId6" Type="http://schemas.openxmlformats.org/officeDocument/2006/relationships/image" Target="../media/image246.png"/><Relationship Id="rId7" Type="http://schemas.openxmlformats.org/officeDocument/2006/relationships/image" Target="../media/image247.png"/><Relationship Id="rId8" Type="http://schemas.openxmlformats.org/officeDocument/2006/relationships/image" Target="../media/image248.png"/><Relationship Id="rId9" Type="http://schemas.openxmlformats.org/officeDocument/2006/relationships/image" Target="../media/image249.png"/><Relationship Id="rId10" Type="http://schemas.openxmlformats.org/officeDocument/2006/relationships/image" Target="../media/image250.png"/><Relationship Id="rId11" Type="http://schemas.openxmlformats.org/officeDocument/2006/relationships/image" Target="../media/image251.png"/><Relationship Id="rId12" Type="http://schemas.openxmlformats.org/officeDocument/2006/relationships/image" Target="../media/image252.png"/><Relationship Id="rId13" Type="http://schemas.openxmlformats.org/officeDocument/2006/relationships/image" Target="../media/image253.png"/><Relationship Id="rId14" Type="http://schemas.openxmlformats.org/officeDocument/2006/relationships/image" Target="../media/image254.png"/><Relationship Id="rId15" Type="http://schemas.openxmlformats.org/officeDocument/2006/relationships/image" Target="../media/image255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6.png"/><Relationship Id="rId3" Type="http://schemas.openxmlformats.org/officeDocument/2006/relationships/image" Target="../media/image257.png"/><Relationship Id="rId4" Type="http://schemas.openxmlformats.org/officeDocument/2006/relationships/image" Target="../media/image258.png"/><Relationship Id="rId5" Type="http://schemas.openxmlformats.org/officeDocument/2006/relationships/image" Target="../media/image259.png"/><Relationship Id="rId6" Type="http://schemas.openxmlformats.org/officeDocument/2006/relationships/image" Target="../media/image260.png"/><Relationship Id="rId7" Type="http://schemas.openxmlformats.org/officeDocument/2006/relationships/image" Target="../media/image261.png"/><Relationship Id="rId8" Type="http://schemas.openxmlformats.org/officeDocument/2006/relationships/image" Target="../media/image262.png"/><Relationship Id="rId9" Type="http://schemas.openxmlformats.org/officeDocument/2006/relationships/image" Target="../media/image263.png"/><Relationship Id="rId10" Type="http://schemas.openxmlformats.org/officeDocument/2006/relationships/image" Target="../media/image264.png"/><Relationship Id="rId11" Type="http://schemas.openxmlformats.org/officeDocument/2006/relationships/image" Target="../media/image265.png"/><Relationship Id="rId12" Type="http://schemas.openxmlformats.org/officeDocument/2006/relationships/image" Target="../media/image266.png"/><Relationship Id="rId13" Type="http://schemas.openxmlformats.org/officeDocument/2006/relationships/image" Target="../media/image267.png"/><Relationship Id="rId14" Type="http://schemas.openxmlformats.org/officeDocument/2006/relationships/image" Target="../media/image268.png"/><Relationship Id="rId15" Type="http://schemas.openxmlformats.org/officeDocument/2006/relationships/image" Target="../media/image269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0.png"/><Relationship Id="rId3" Type="http://schemas.openxmlformats.org/officeDocument/2006/relationships/image" Target="../media/image271.png"/><Relationship Id="rId4" Type="http://schemas.openxmlformats.org/officeDocument/2006/relationships/image" Target="../media/image272.png"/><Relationship Id="rId5" Type="http://schemas.openxmlformats.org/officeDocument/2006/relationships/image" Target="../media/image273.png"/><Relationship Id="rId6" Type="http://schemas.openxmlformats.org/officeDocument/2006/relationships/image" Target="../media/image274.png"/><Relationship Id="rId7" Type="http://schemas.openxmlformats.org/officeDocument/2006/relationships/image" Target="../media/image275.png"/><Relationship Id="rId8" Type="http://schemas.openxmlformats.org/officeDocument/2006/relationships/image" Target="../media/image276.png"/><Relationship Id="rId9" Type="http://schemas.openxmlformats.org/officeDocument/2006/relationships/image" Target="../media/image277.png"/><Relationship Id="rId10" Type="http://schemas.openxmlformats.org/officeDocument/2006/relationships/image" Target="../media/image278.png"/><Relationship Id="rId11" Type="http://schemas.openxmlformats.org/officeDocument/2006/relationships/image" Target="../media/image279.png"/><Relationship Id="rId12" Type="http://schemas.openxmlformats.org/officeDocument/2006/relationships/image" Target="../media/image280.png"/><Relationship Id="rId13" Type="http://schemas.openxmlformats.org/officeDocument/2006/relationships/image" Target="../media/image281.png"/><Relationship Id="rId14" Type="http://schemas.openxmlformats.org/officeDocument/2006/relationships/image" Target="../media/image282.png"/><Relationship Id="rId15" Type="http://schemas.openxmlformats.org/officeDocument/2006/relationships/image" Target="../media/image283.png"/><Relationship Id="rId16" Type="http://schemas.openxmlformats.org/officeDocument/2006/relationships/image" Target="../media/image284.png"/><Relationship Id="rId17" Type="http://schemas.openxmlformats.org/officeDocument/2006/relationships/image" Target="../media/image285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6.png"/><Relationship Id="rId3" Type="http://schemas.openxmlformats.org/officeDocument/2006/relationships/image" Target="../media/image287.png"/><Relationship Id="rId4" Type="http://schemas.openxmlformats.org/officeDocument/2006/relationships/image" Target="../media/image288.png"/><Relationship Id="rId5" Type="http://schemas.openxmlformats.org/officeDocument/2006/relationships/image" Target="../media/image289.png"/><Relationship Id="rId6" Type="http://schemas.openxmlformats.org/officeDocument/2006/relationships/image" Target="../media/image290.png"/><Relationship Id="rId7" Type="http://schemas.openxmlformats.org/officeDocument/2006/relationships/image" Target="../media/image291.png"/><Relationship Id="rId8" Type="http://schemas.openxmlformats.org/officeDocument/2006/relationships/image" Target="../media/image292.png"/><Relationship Id="rId9" Type="http://schemas.openxmlformats.org/officeDocument/2006/relationships/image" Target="../media/image293.png"/><Relationship Id="rId10" Type="http://schemas.openxmlformats.org/officeDocument/2006/relationships/image" Target="../media/image294.png"/><Relationship Id="rId11" Type="http://schemas.openxmlformats.org/officeDocument/2006/relationships/image" Target="../media/image295.png"/><Relationship Id="rId12" Type="http://schemas.openxmlformats.org/officeDocument/2006/relationships/image" Target="../media/image296.png"/><Relationship Id="rId13" Type="http://schemas.openxmlformats.org/officeDocument/2006/relationships/image" Target="../media/image297.png"/><Relationship Id="rId14" Type="http://schemas.openxmlformats.org/officeDocument/2006/relationships/image" Target="../media/image298.png"/><Relationship Id="rId15" Type="http://schemas.openxmlformats.org/officeDocument/2006/relationships/image" Target="../media/image299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0.png"/><Relationship Id="rId3" Type="http://schemas.openxmlformats.org/officeDocument/2006/relationships/image" Target="../media/image301.png"/><Relationship Id="rId4" Type="http://schemas.openxmlformats.org/officeDocument/2006/relationships/image" Target="../media/image302.png"/><Relationship Id="rId5" Type="http://schemas.openxmlformats.org/officeDocument/2006/relationships/image" Target="../media/image303.png"/><Relationship Id="rId6" Type="http://schemas.openxmlformats.org/officeDocument/2006/relationships/image" Target="../media/image304.png"/><Relationship Id="rId7" Type="http://schemas.openxmlformats.org/officeDocument/2006/relationships/image" Target="../media/image305.png"/><Relationship Id="rId8" Type="http://schemas.openxmlformats.org/officeDocument/2006/relationships/image" Target="../media/image306.png"/><Relationship Id="rId9" Type="http://schemas.openxmlformats.org/officeDocument/2006/relationships/image" Target="../media/image307.png"/><Relationship Id="rId10" Type="http://schemas.openxmlformats.org/officeDocument/2006/relationships/image" Target="../media/image308.png"/><Relationship Id="rId11" Type="http://schemas.openxmlformats.org/officeDocument/2006/relationships/image" Target="../media/image309.png"/><Relationship Id="rId12" Type="http://schemas.openxmlformats.org/officeDocument/2006/relationships/image" Target="../media/image310.png"/><Relationship Id="rId13" Type="http://schemas.openxmlformats.org/officeDocument/2006/relationships/image" Target="../media/image311.png"/><Relationship Id="rId14" Type="http://schemas.openxmlformats.org/officeDocument/2006/relationships/image" Target="../media/image312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7" Type="http://schemas.openxmlformats.org/officeDocument/2006/relationships/image" Target="../media/image21.png"/><Relationship Id="rId8" Type="http://schemas.openxmlformats.org/officeDocument/2006/relationships/image" Target="../media/image22.png"/><Relationship Id="rId9" Type="http://schemas.openxmlformats.org/officeDocument/2006/relationships/image" Target="../media/image23.png"/><Relationship Id="rId10" Type="http://schemas.openxmlformats.org/officeDocument/2006/relationships/image" Target="../media/image24.png"/><Relationship Id="rId11" Type="http://schemas.openxmlformats.org/officeDocument/2006/relationships/image" Target="../media/image25.png"/><Relationship Id="rId12" Type="http://schemas.openxmlformats.org/officeDocument/2006/relationships/image" Target="../media/image26.png"/><Relationship Id="rId13" Type="http://schemas.openxmlformats.org/officeDocument/2006/relationships/image" Target="../media/image27.png"/><Relationship Id="rId14" Type="http://schemas.openxmlformats.org/officeDocument/2006/relationships/image" Target="../media/image28.png"/><Relationship Id="rId15" Type="http://schemas.openxmlformats.org/officeDocument/2006/relationships/image" Target="../media/image29.png"/><Relationship Id="rId16" Type="http://schemas.openxmlformats.org/officeDocument/2006/relationships/image" Target="../media/image30.png"/><Relationship Id="rId17" Type="http://schemas.openxmlformats.org/officeDocument/2006/relationships/image" Target="../media/image31.png"/><Relationship Id="rId18" Type="http://schemas.openxmlformats.org/officeDocument/2006/relationships/image" Target="../media/image32.png"/><Relationship Id="rId19" Type="http://schemas.openxmlformats.org/officeDocument/2006/relationships/image" Target="../media/image33.png"/><Relationship Id="rId20" Type="http://schemas.openxmlformats.org/officeDocument/2006/relationships/image" Target="../media/image34.png"/><Relationship Id="rId21" Type="http://schemas.openxmlformats.org/officeDocument/2006/relationships/image" Target="../media/image35.png"/><Relationship Id="rId22" Type="http://schemas.openxmlformats.org/officeDocument/2006/relationships/image" Target="../media/image36.png"/><Relationship Id="rId23" Type="http://schemas.openxmlformats.org/officeDocument/2006/relationships/image" Target="../media/image37.png"/><Relationship Id="rId24" Type="http://schemas.openxmlformats.org/officeDocument/2006/relationships/image" Target="../media/image38.png"/><Relationship Id="rId25" Type="http://schemas.openxmlformats.org/officeDocument/2006/relationships/image" Target="../media/image39.png"/><Relationship Id="rId26" Type="http://schemas.openxmlformats.org/officeDocument/2006/relationships/image" Target="../media/image40.png"/><Relationship Id="rId27" Type="http://schemas.openxmlformats.org/officeDocument/2006/relationships/image" Target="../media/image41.png"/><Relationship Id="rId28" Type="http://schemas.openxmlformats.org/officeDocument/2006/relationships/image" Target="../media/image42.png"/><Relationship Id="rId29" Type="http://schemas.openxmlformats.org/officeDocument/2006/relationships/image" Target="../media/image43.png"/><Relationship Id="rId30" Type="http://schemas.openxmlformats.org/officeDocument/2006/relationships/image" Target="../media/image44.png"/><Relationship Id="rId31" Type="http://schemas.openxmlformats.org/officeDocument/2006/relationships/image" Target="../media/image45.png"/><Relationship Id="rId32" Type="http://schemas.openxmlformats.org/officeDocument/2006/relationships/image" Target="../media/image46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3.png"/><Relationship Id="rId3" Type="http://schemas.openxmlformats.org/officeDocument/2006/relationships/image" Target="../media/image314.png"/><Relationship Id="rId4" Type="http://schemas.openxmlformats.org/officeDocument/2006/relationships/image" Target="../media/image315.png"/><Relationship Id="rId5" Type="http://schemas.openxmlformats.org/officeDocument/2006/relationships/image" Target="../media/image316.png"/><Relationship Id="rId6" Type="http://schemas.openxmlformats.org/officeDocument/2006/relationships/image" Target="../media/image317.png"/><Relationship Id="rId7" Type="http://schemas.openxmlformats.org/officeDocument/2006/relationships/image" Target="../media/image318.png"/><Relationship Id="rId8" Type="http://schemas.openxmlformats.org/officeDocument/2006/relationships/image" Target="../media/image319.png"/><Relationship Id="rId9" Type="http://schemas.openxmlformats.org/officeDocument/2006/relationships/image" Target="../media/image320.png"/><Relationship Id="rId10" Type="http://schemas.openxmlformats.org/officeDocument/2006/relationships/image" Target="../media/image321.png"/><Relationship Id="rId11" Type="http://schemas.openxmlformats.org/officeDocument/2006/relationships/image" Target="../media/image322.png"/><Relationship Id="rId12" Type="http://schemas.openxmlformats.org/officeDocument/2006/relationships/image" Target="../media/image323.png"/><Relationship Id="rId13" Type="http://schemas.openxmlformats.org/officeDocument/2006/relationships/image" Target="../media/image324.png"/><Relationship Id="rId14" Type="http://schemas.openxmlformats.org/officeDocument/2006/relationships/image" Target="../media/image325.png"/><Relationship Id="rId15" Type="http://schemas.openxmlformats.org/officeDocument/2006/relationships/image" Target="../media/image326.png"/><Relationship Id="rId16" Type="http://schemas.openxmlformats.org/officeDocument/2006/relationships/image" Target="../media/image327.png"/><Relationship Id="rId17" Type="http://schemas.openxmlformats.org/officeDocument/2006/relationships/image" Target="../media/image328.png"/><Relationship Id="rId18" Type="http://schemas.openxmlformats.org/officeDocument/2006/relationships/image" Target="../media/image329.png"/><Relationship Id="rId19" Type="http://schemas.openxmlformats.org/officeDocument/2006/relationships/image" Target="../media/image330.png"/><Relationship Id="rId20" Type="http://schemas.openxmlformats.org/officeDocument/2006/relationships/image" Target="../media/image331.png"/><Relationship Id="rId21" Type="http://schemas.openxmlformats.org/officeDocument/2006/relationships/image" Target="../media/image332.png"/><Relationship Id="rId22" Type="http://schemas.openxmlformats.org/officeDocument/2006/relationships/image" Target="../media/image333.png"/><Relationship Id="rId23" Type="http://schemas.openxmlformats.org/officeDocument/2006/relationships/image" Target="../media/image334.png"/><Relationship Id="rId24" Type="http://schemas.openxmlformats.org/officeDocument/2006/relationships/image" Target="../media/image335.png"/><Relationship Id="rId25" Type="http://schemas.openxmlformats.org/officeDocument/2006/relationships/image" Target="../media/image336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7.png"/><Relationship Id="rId3" Type="http://schemas.openxmlformats.org/officeDocument/2006/relationships/image" Target="../media/image338.png"/><Relationship Id="rId4" Type="http://schemas.openxmlformats.org/officeDocument/2006/relationships/image" Target="../media/image339.png"/><Relationship Id="rId5" Type="http://schemas.openxmlformats.org/officeDocument/2006/relationships/image" Target="../media/image340.png"/><Relationship Id="rId6" Type="http://schemas.openxmlformats.org/officeDocument/2006/relationships/image" Target="../media/image341.png"/><Relationship Id="rId7" Type="http://schemas.openxmlformats.org/officeDocument/2006/relationships/image" Target="../media/image342.png"/><Relationship Id="rId8" Type="http://schemas.openxmlformats.org/officeDocument/2006/relationships/image" Target="../media/image343.png"/><Relationship Id="rId9" Type="http://schemas.openxmlformats.org/officeDocument/2006/relationships/image" Target="../media/image344.png"/><Relationship Id="rId10" Type="http://schemas.openxmlformats.org/officeDocument/2006/relationships/image" Target="../media/image345.png"/><Relationship Id="rId11" Type="http://schemas.openxmlformats.org/officeDocument/2006/relationships/image" Target="../media/image346.png"/><Relationship Id="rId12" Type="http://schemas.openxmlformats.org/officeDocument/2006/relationships/image" Target="../media/image347.png"/><Relationship Id="rId13" Type="http://schemas.openxmlformats.org/officeDocument/2006/relationships/image" Target="../media/image348.png"/><Relationship Id="rId14" Type="http://schemas.openxmlformats.org/officeDocument/2006/relationships/image" Target="../media/image349.png"/><Relationship Id="rId15" Type="http://schemas.openxmlformats.org/officeDocument/2006/relationships/image" Target="../media/image350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1.png"/><Relationship Id="rId3" Type="http://schemas.openxmlformats.org/officeDocument/2006/relationships/image" Target="../media/image352.png"/><Relationship Id="rId4" Type="http://schemas.openxmlformats.org/officeDocument/2006/relationships/image" Target="../media/image353.png"/><Relationship Id="rId5" Type="http://schemas.openxmlformats.org/officeDocument/2006/relationships/image" Target="../media/image354.png"/><Relationship Id="rId6" Type="http://schemas.openxmlformats.org/officeDocument/2006/relationships/image" Target="../media/image355.png"/><Relationship Id="rId7" Type="http://schemas.openxmlformats.org/officeDocument/2006/relationships/image" Target="../media/image356.png"/><Relationship Id="rId8" Type="http://schemas.openxmlformats.org/officeDocument/2006/relationships/image" Target="../media/image357.png"/><Relationship Id="rId9" Type="http://schemas.openxmlformats.org/officeDocument/2006/relationships/image" Target="../media/image358.png"/><Relationship Id="rId10" Type="http://schemas.openxmlformats.org/officeDocument/2006/relationships/image" Target="../media/image359.png"/><Relationship Id="rId11" Type="http://schemas.openxmlformats.org/officeDocument/2006/relationships/image" Target="../media/image360.png"/><Relationship Id="rId12" Type="http://schemas.openxmlformats.org/officeDocument/2006/relationships/image" Target="../media/image361.png"/><Relationship Id="rId13" Type="http://schemas.openxmlformats.org/officeDocument/2006/relationships/image" Target="../media/image362.png"/><Relationship Id="rId14" Type="http://schemas.openxmlformats.org/officeDocument/2006/relationships/image" Target="../media/image363.png"/><Relationship Id="rId15" Type="http://schemas.openxmlformats.org/officeDocument/2006/relationships/image" Target="../media/image364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65.png"/><Relationship Id="rId3" Type="http://schemas.openxmlformats.org/officeDocument/2006/relationships/image" Target="../media/image366.png"/><Relationship Id="rId4" Type="http://schemas.openxmlformats.org/officeDocument/2006/relationships/image" Target="../media/image367.png"/><Relationship Id="rId5" Type="http://schemas.openxmlformats.org/officeDocument/2006/relationships/image" Target="../media/image368.png"/><Relationship Id="rId6" Type="http://schemas.openxmlformats.org/officeDocument/2006/relationships/image" Target="../media/image369.png"/><Relationship Id="rId7" Type="http://schemas.openxmlformats.org/officeDocument/2006/relationships/image" Target="../media/image370.png"/><Relationship Id="rId8" Type="http://schemas.openxmlformats.org/officeDocument/2006/relationships/image" Target="../media/image371.png"/><Relationship Id="rId9" Type="http://schemas.openxmlformats.org/officeDocument/2006/relationships/image" Target="../media/image372.png"/><Relationship Id="rId10" Type="http://schemas.openxmlformats.org/officeDocument/2006/relationships/image" Target="../media/image373.png"/><Relationship Id="rId11" Type="http://schemas.openxmlformats.org/officeDocument/2006/relationships/image" Target="../media/image374.png"/><Relationship Id="rId12" Type="http://schemas.openxmlformats.org/officeDocument/2006/relationships/image" Target="../media/image375.png"/><Relationship Id="rId13" Type="http://schemas.openxmlformats.org/officeDocument/2006/relationships/image" Target="../media/image376.png"/><Relationship Id="rId14" Type="http://schemas.openxmlformats.org/officeDocument/2006/relationships/image" Target="../media/image377.png"/><Relationship Id="rId15" Type="http://schemas.openxmlformats.org/officeDocument/2006/relationships/image" Target="../media/image378.pn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79.png"/><Relationship Id="rId3" Type="http://schemas.openxmlformats.org/officeDocument/2006/relationships/image" Target="../media/image380.png"/><Relationship Id="rId4" Type="http://schemas.openxmlformats.org/officeDocument/2006/relationships/image" Target="../media/image381.png"/><Relationship Id="rId5" Type="http://schemas.openxmlformats.org/officeDocument/2006/relationships/image" Target="../media/image382.png"/><Relationship Id="rId6" Type="http://schemas.openxmlformats.org/officeDocument/2006/relationships/image" Target="../media/image383.png"/><Relationship Id="rId7" Type="http://schemas.openxmlformats.org/officeDocument/2006/relationships/image" Target="../media/image384.png"/><Relationship Id="rId8" Type="http://schemas.openxmlformats.org/officeDocument/2006/relationships/image" Target="../media/image385.png"/><Relationship Id="rId9" Type="http://schemas.openxmlformats.org/officeDocument/2006/relationships/image" Target="../media/image386.png"/><Relationship Id="rId10" Type="http://schemas.openxmlformats.org/officeDocument/2006/relationships/image" Target="../media/image387.png"/><Relationship Id="rId11" Type="http://schemas.openxmlformats.org/officeDocument/2006/relationships/image" Target="../media/image388.png"/><Relationship Id="rId12" Type="http://schemas.openxmlformats.org/officeDocument/2006/relationships/image" Target="../media/image389.png"/><Relationship Id="rId13" Type="http://schemas.openxmlformats.org/officeDocument/2006/relationships/image" Target="../media/image390.png"/><Relationship Id="rId14" Type="http://schemas.openxmlformats.org/officeDocument/2006/relationships/image" Target="../media/image391.png"/><Relationship Id="rId15" Type="http://schemas.openxmlformats.org/officeDocument/2006/relationships/image" Target="../media/image392.pn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93.png"/><Relationship Id="rId3" Type="http://schemas.openxmlformats.org/officeDocument/2006/relationships/image" Target="../media/image394.png"/><Relationship Id="rId4" Type="http://schemas.openxmlformats.org/officeDocument/2006/relationships/image" Target="../media/image395.png"/><Relationship Id="rId5" Type="http://schemas.openxmlformats.org/officeDocument/2006/relationships/image" Target="../media/image396.png"/><Relationship Id="rId6" Type="http://schemas.openxmlformats.org/officeDocument/2006/relationships/image" Target="../media/image397.png"/><Relationship Id="rId7" Type="http://schemas.openxmlformats.org/officeDocument/2006/relationships/image" Target="../media/image398.png"/><Relationship Id="rId8" Type="http://schemas.openxmlformats.org/officeDocument/2006/relationships/image" Target="../media/image399.png"/><Relationship Id="rId9" Type="http://schemas.openxmlformats.org/officeDocument/2006/relationships/image" Target="../media/image400.png"/><Relationship Id="rId10" Type="http://schemas.openxmlformats.org/officeDocument/2006/relationships/image" Target="../media/image401.png"/><Relationship Id="rId11" Type="http://schemas.openxmlformats.org/officeDocument/2006/relationships/image" Target="../media/image402.png"/><Relationship Id="rId12" Type="http://schemas.openxmlformats.org/officeDocument/2006/relationships/image" Target="../media/image403.png"/><Relationship Id="rId13" Type="http://schemas.openxmlformats.org/officeDocument/2006/relationships/image" Target="../media/image404.png"/><Relationship Id="rId14" Type="http://schemas.openxmlformats.org/officeDocument/2006/relationships/image" Target="../media/image405.png"/><Relationship Id="rId15" Type="http://schemas.openxmlformats.org/officeDocument/2006/relationships/image" Target="../media/image406.pn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07.png"/><Relationship Id="rId3" Type="http://schemas.openxmlformats.org/officeDocument/2006/relationships/image" Target="../media/image408.png"/><Relationship Id="rId4" Type="http://schemas.openxmlformats.org/officeDocument/2006/relationships/image" Target="../media/image409.png"/><Relationship Id="rId5" Type="http://schemas.openxmlformats.org/officeDocument/2006/relationships/image" Target="../media/image410.png"/><Relationship Id="rId6" Type="http://schemas.openxmlformats.org/officeDocument/2006/relationships/image" Target="../media/image411.png"/><Relationship Id="rId7" Type="http://schemas.openxmlformats.org/officeDocument/2006/relationships/image" Target="../media/image412.png"/><Relationship Id="rId8" Type="http://schemas.openxmlformats.org/officeDocument/2006/relationships/image" Target="../media/image413.png"/><Relationship Id="rId9" Type="http://schemas.openxmlformats.org/officeDocument/2006/relationships/image" Target="../media/image414.png"/><Relationship Id="rId10" Type="http://schemas.openxmlformats.org/officeDocument/2006/relationships/image" Target="../media/image415.png"/><Relationship Id="rId11" Type="http://schemas.openxmlformats.org/officeDocument/2006/relationships/image" Target="../media/image416.png"/><Relationship Id="rId12" Type="http://schemas.openxmlformats.org/officeDocument/2006/relationships/image" Target="../media/image417.png"/><Relationship Id="rId13" Type="http://schemas.openxmlformats.org/officeDocument/2006/relationships/image" Target="../media/image418.png"/><Relationship Id="rId14" Type="http://schemas.openxmlformats.org/officeDocument/2006/relationships/image" Target="../media/image419.png"/><Relationship Id="rId15" Type="http://schemas.openxmlformats.org/officeDocument/2006/relationships/image" Target="../media/image420.pn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21.png"/><Relationship Id="rId3" Type="http://schemas.openxmlformats.org/officeDocument/2006/relationships/image" Target="../media/image422.png"/><Relationship Id="rId4" Type="http://schemas.openxmlformats.org/officeDocument/2006/relationships/image" Target="../media/image423.png"/><Relationship Id="rId5" Type="http://schemas.openxmlformats.org/officeDocument/2006/relationships/image" Target="../media/image424.png"/><Relationship Id="rId6" Type="http://schemas.openxmlformats.org/officeDocument/2006/relationships/image" Target="../media/image425.png"/><Relationship Id="rId7" Type="http://schemas.openxmlformats.org/officeDocument/2006/relationships/image" Target="../media/image426.png"/><Relationship Id="rId8" Type="http://schemas.openxmlformats.org/officeDocument/2006/relationships/image" Target="../media/image427.png"/><Relationship Id="rId9" Type="http://schemas.openxmlformats.org/officeDocument/2006/relationships/image" Target="../media/image428.png"/><Relationship Id="rId10" Type="http://schemas.openxmlformats.org/officeDocument/2006/relationships/image" Target="../media/image429.png"/><Relationship Id="rId11" Type="http://schemas.openxmlformats.org/officeDocument/2006/relationships/image" Target="../media/image430.png"/><Relationship Id="rId12" Type="http://schemas.openxmlformats.org/officeDocument/2006/relationships/image" Target="../media/image431.png"/><Relationship Id="rId13" Type="http://schemas.openxmlformats.org/officeDocument/2006/relationships/image" Target="../media/image432.png"/><Relationship Id="rId14" Type="http://schemas.openxmlformats.org/officeDocument/2006/relationships/image" Target="../media/image433.png"/><Relationship Id="rId15" Type="http://schemas.openxmlformats.org/officeDocument/2006/relationships/image" Target="../media/image434.png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35.png"/><Relationship Id="rId3" Type="http://schemas.openxmlformats.org/officeDocument/2006/relationships/image" Target="../media/image436.png"/><Relationship Id="rId4" Type="http://schemas.openxmlformats.org/officeDocument/2006/relationships/image" Target="../media/image437.png"/><Relationship Id="rId5" Type="http://schemas.openxmlformats.org/officeDocument/2006/relationships/image" Target="../media/image438.png"/><Relationship Id="rId6" Type="http://schemas.openxmlformats.org/officeDocument/2006/relationships/image" Target="../media/image439.png"/><Relationship Id="rId7" Type="http://schemas.openxmlformats.org/officeDocument/2006/relationships/image" Target="../media/image440.png"/><Relationship Id="rId8" Type="http://schemas.openxmlformats.org/officeDocument/2006/relationships/image" Target="../media/image441.png"/><Relationship Id="rId9" Type="http://schemas.openxmlformats.org/officeDocument/2006/relationships/image" Target="../media/image442.png"/><Relationship Id="rId10" Type="http://schemas.openxmlformats.org/officeDocument/2006/relationships/image" Target="../media/image443.png"/><Relationship Id="rId11" Type="http://schemas.openxmlformats.org/officeDocument/2006/relationships/image" Target="../media/image444.png"/><Relationship Id="rId12" Type="http://schemas.openxmlformats.org/officeDocument/2006/relationships/image" Target="../media/image445.png"/><Relationship Id="rId13" Type="http://schemas.openxmlformats.org/officeDocument/2006/relationships/image" Target="../media/image446.png"/><Relationship Id="rId14" Type="http://schemas.openxmlformats.org/officeDocument/2006/relationships/image" Target="../media/image447.png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48.png"/><Relationship Id="rId3" Type="http://schemas.openxmlformats.org/officeDocument/2006/relationships/image" Target="../media/image449.png"/><Relationship Id="rId4" Type="http://schemas.openxmlformats.org/officeDocument/2006/relationships/image" Target="../media/image450.png"/><Relationship Id="rId5" Type="http://schemas.openxmlformats.org/officeDocument/2006/relationships/image" Target="../media/image451.png"/><Relationship Id="rId6" Type="http://schemas.openxmlformats.org/officeDocument/2006/relationships/image" Target="../media/image452.png"/><Relationship Id="rId7" Type="http://schemas.openxmlformats.org/officeDocument/2006/relationships/image" Target="../media/image453.png"/><Relationship Id="rId8" Type="http://schemas.openxmlformats.org/officeDocument/2006/relationships/image" Target="../media/image454.png"/><Relationship Id="rId9" Type="http://schemas.openxmlformats.org/officeDocument/2006/relationships/image" Target="../media/image455.png"/><Relationship Id="rId10" Type="http://schemas.openxmlformats.org/officeDocument/2006/relationships/image" Target="../media/image456.png"/><Relationship Id="rId11" Type="http://schemas.openxmlformats.org/officeDocument/2006/relationships/image" Target="../media/image457.png"/><Relationship Id="rId12" Type="http://schemas.openxmlformats.org/officeDocument/2006/relationships/image" Target="../media/image458.png"/><Relationship Id="rId13" Type="http://schemas.openxmlformats.org/officeDocument/2006/relationships/image" Target="../media/image459.png"/><Relationship Id="rId14" Type="http://schemas.openxmlformats.org/officeDocument/2006/relationships/image" Target="../media/image460.png"/><Relationship Id="rId15" Type="http://schemas.openxmlformats.org/officeDocument/2006/relationships/image" Target="../media/image461.png"/><Relationship Id="rId16" Type="http://schemas.openxmlformats.org/officeDocument/2006/relationships/image" Target="../media/image462.png"/><Relationship Id="rId17" Type="http://schemas.openxmlformats.org/officeDocument/2006/relationships/image" Target="../media/image463.png"/><Relationship Id="rId18" Type="http://schemas.openxmlformats.org/officeDocument/2006/relationships/image" Target="../media/image464.png"/><Relationship Id="rId19" Type="http://schemas.openxmlformats.org/officeDocument/2006/relationships/image" Target="../media/image465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7.png"/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5" Type="http://schemas.openxmlformats.org/officeDocument/2006/relationships/image" Target="../media/image50.png"/><Relationship Id="rId6" Type="http://schemas.openxmlformats.org/officeDocument/2006/relationships/image" Target="../media/image51.png"/><Relationship Id="rId7" Type="http://schemas.openxmlformats.org/officeDocument/2006/relationships/image" Target="../media/image52.png"/><Relationship Id="rId8" Type="http://schemas.openxmlformats.org/officeDocument/2006/relationships/image" Target="../media/image53.png"/><Relationship Id="rId9" Type="http://schemas.openxmlformats.org/officeDocument/2006/relationships/image" Target="../media/image54.png"/><Relationship Id="rId10" Type="http://schemas.openxmlformats.org/officeDocument/2006/relationships/image" Target="../media/image55.png"/><Relationship Id="rId11" Type="http://schemas.openxmlformats.org/officeDocument/2006/relationships/image" Target="../media/image56.png"/><Relationship Id="rId12" Type="http://schemas.openxmlformats.org/officeDocument/2006/relationships/image" Target="../media/image57.png"/><Relationship Id="rId13" Type="http://schemas.openxmlformats.org/officeDocument/2006/relationships/image" Target="../media/image58.png"/><Relationship Id="rId14" Type="http://schemas.openxmlformats.org/officeDocument/2006/relationships/image" Target="../media/image59.png"/><Relationship Id="rId15" Type="http://schemas.openxmlformats.org/officeDocument/2006/relationships/image" Target="../media/image60.png"/><Relationship Id="rId16" Type="http://schemas.openxmlformats.org/officeDocument/2006/relationships/image" Target="../media/image61.png"/></Relationships>
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66.png"/><Relationship Id="rId3" Type="http://schemas.openxmlformats.org/officeDocument/2006/relationships/image" Target="../media/image467.png"/><Relationship Id="rId4" Type="http://schemas.openxmlformats.org/officeDocument/2006/relationships/image" Target="../media/image468.png"/><Relationship Id="rId5" Type="http://schemas.openxmlformats.org/officeDocument/2006/relationships/image" Target="../media/image469.png"/><Relationship Id="rId6" Type="http://schemas.openxmlformats.org/officeDocument/2006/relationships/image" Target="../media/image470.png"/><Relationship Id="rId7" Type="http://schemas.openxmlformats.org/officeDocument/2006/relationships/image" Target="../media/image471.png"/><Relationship Id="rId8" Type="http://schemas.openxmlformats.org/officeDocument/2006/relationships/image" Target="../media/image472.png"/><Relationship Id="rId9" Type="http://schemas.openxmlformats.org/officeDocument/2006/relationships/image" Target="../media/image473.png"/><Relationship Id="rId10" Type="http://schemas.openxmlformats.org/officeDocument/2006/relationships/image" Target="../media/image474.png"/><Relationship Id="rId11" Type="http://schemas.openxmlformats.org/officeDocument/2006/relationships/image" Target="../media/image475.png"/><Relationship Id="rId12" Type="http://schemas.openxmlformats.org/officeDocument/2006/relationships/image" Target="../media/image476.png"/><Relationship Id="rId13" Type="http://schemas.openxmlformats.org/officeDocument/2006/relationships/image" Target="../media/image477.png"/><Relationship Id="rId14" Type="http://schemas.openxmlformats.org/officeDocument/2006/relationships/image" Target="../media/image478.png"/><Relationship Id="rId15" Type="http://schemas.openxmlformats.org/officeDocument/2006/relationships/image" Target="../media/image479.png"/><Relationship Id="rId16" Type="http://schemas.openxmlformats.org/officeDocument/2006/relationships/image" Target="../media/image480.png"/></Relationships>

</file>

<file path=ppt/slides/_rels/slide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81.png"/><Relationship Id="rId3" Type="http://schemas.openxmlformats.org/officeDocument/2006/relationships/image" Target="../media/image482.png"/><Relationship Id="rId4" Type="http://schemas.openxmlformats.org/officeDocument/2006/relationships/image" Target="../media/image483.png"/><Relationship Id="rId5" Type="http://schemas.openxmlformats.org/officeDocument/2006/relationships/image" Target="../media/image484.png"/><Relationship Id="rId6" Type="http://schemas.openxmlformats.org/officeDocument/2006/relationships/image" Target="../media/image485.png"/><Relationship Id="rId7" Type="http://schemas.openxmlformats.org/officeDocument/2006/relationships/image" Target="../media/image486.png"/><Relationship Id="rId8" Type="http://schemas.openxmlformats.org/officeDocument/2006/relationships/image" Target="../media/image487.png"/><Relationship Id="rId9" Type="http://schemas.openxmlformats.org/officeDocument/2006/relationships/image" Target="../media/image488.png"/><Relationship Id="rId10" Type="http://schemas.openxmlformats.org/officeDocument/2006/relationships/image" Target="../media/image489.png"/><Relationship Id="rId11" Type="http://schemas.openxmlformats.org/officeDocument/2006/relationships/image" Target="../media/image490.png"/><Relationship Id="rId12" Type="http://schemas.openxmlformats.org/officeDocument/2006/relationships/image" Target="../media/image491.png"/><Relationship Id="rId13" Type="http://schemas.openxmlformats.org/officeDocument/2006/relationships/image" Target="../media/image492.png"/><Relationship Id="rId14" Type="http://schemas.openxmlformats.org/officeDocument/2006/relationships/image" Target="../media/image493.png"/><Relationship Id="rId15" Type="http://schemas.openxmlformats.org/officeDocument/2006/relationships/image" Target="../media/image494.png"/></Relationships>

</file>

<file path=ppt/slides/_rels/slide3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95.png"/><Relationship Id="rId3" Type="http://schemas.openxmlformats.org/officeDocument/2006/relationships/image" Target="../media/image496.png"/><Relationship Id="rId4" Type="http://schemas.openxmlformats.org/officeDocument/2006/relationships/image" Target="../media/image497.png"/><Relationship Id="rId5" Type="http://schemas.openxmlformats.org/officeDocument/2006/relationships/image" Target="../media/image498.png"/><Relationship Id="rId6" Type="http://schemas.openxmlformats.org/officeDocument/2006/relationships/image" Target="../media/image499.png"/><Relationship Id="rId7" Type="http://schemas.openxmlformats.org/officeDocument/2006/relationships/image" Target="../media/image500.png"/><Relationship Id="rId8" Type="http://schemas.openxmlformats.org/officeDocument/2006/relationships/image" Target="../media/image501.png"/><Relationship Id="rId9" Type="http://schemas.openxmlformats.org/officeDocument/2006/relationships/image" Target="../media/image502.png"/><Relationship Id="rId10" Type="http://schemas.openxmlformats.org/officeDocument/2006/relationships/image" Target="../media/image503.png"/><Relationship Id="rId11" Type="http://schemas.openxmlformats.org/officeDocument/2006/relationships/image" Target="../media/image504.png"/><Relationship Id="rId12" Type="http://schemas.openxmlformats.org/officeDocument/2006/relationships/image" Target="../media/image505.png"/><Relationship Id="rId13" Type="http://schemas.openxmlformats.org/officeDocument/2006/relationships/image" Target="../media/image506.png"/><Relationship Id="rId14" Type="http://schemas.openxmlformats.org/officeDocument/2006/relationships/image" Target="../media/image507.png"/><Relationship Id="rId15" Type="http://schemas.openxmlformats.org/officeDocument/2006/relationships/image" Target="../media/image508.png"/></Relationships>

</file>

<file path=ppt/slides/_rels/slide3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09.png"/><Relationship Id="rId3" Type="http://schemas.openxmlformats.org/officeDocument/2006/relationships/image" Target="../media/image510.png"/><Relationship Id="rId4" Type="http://schemas.openxmlformats.org/officeDocument/2006/relationships/image" Target="../media/image511.png"/><Relationship Id="rId5" Type="http://schemas.openxmlformats.org/officeDocument/2006/relationships/image" Target="../media/image512.png"/><Relationship Id="rId6" Type="http://schemas.openxmlformats.org/officeDocument/2006/relationships/image" Target="../media/image513.png"/><Relationship Id="rId7" Type="http://schemas.openxmlformats.org/officeDocument/2006/relationships/image" Target="../media/image514.png"/><Relationship Id="rId8" Type="http://schemas.openxmlformats.org/officeDocument/2006/relationships/image" Target="../media/image515.png"/><Relationship Id="rId9" Type="http://schemas.openxmlformats.org/officeDocument/2006/relationships/image" Target="../media/image516.png"/><Relationship Id="rId10" Type="http://schemas.openxmlformats.org/officeDocument/2006/relationships/image" Target="../media/image517.png"/><Relationship Id="rId11" Type="http://schemas.openxmlformats.org/officeDocument/2006/relationships/image" Target="../media/image518.png"/><Relationship Id="rId12" Type="http://schemas.openxmlformats.org/officeDocument/2006/relationships/image" Target="../media/image519.png"/><Relationship Id="rId13" Type="http://schemas.openxmlformats.org/officeDocument/2006/relationships/image" Target="../media/image520.png"/><Relationship Id="rId14" Type="http://schemas.openxmlformats.org/officeDocument/2006/relationships/image" Target="../media/image521.png"/></Relationships>

</file>

<file path=ppt/slides/_rels/slide3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22.png"/><Relationship Id="rId3" Type="http://schemas.openxmlformats.org/officeDocument/2006/relationships/image" Target="../media/image523.png"/><Relationship Id="rId4" Type="http://schemas.openxmlformats.org/officeDocument/2006/relationships/image" Target="../media/image524.png"/><Relationship Id="rId5" Type="http://schemas.openxmlformats.org/officeDocument/2006/relationships/image" Target="../media/image525.png"/><Relationship Id="rId6" Type="http://schemas.openxmlformats.org/officeDocument/2006/relationships/image" Target="../media/image526.png"/><Relationship Id="rId7" Type="http://schemas.openxmlformats.org/officeDocument/2006/relationships/image" Target="../media/image527.png"/><Relationship Id="rId8" Type="http://schemas.openxmlformats.org/officeDocument/2006/relationships/image" Target="../media/image528.png"/><Relationship Id="rId9" Type="http://schemas.openxmlformats.org/officeDocument/2006/relationships/image" Target="../media/image529.png"/><Relationship Id="rId10" Type="http://schemas.openxmlformats.org/officeDocument/2006/relationships/image" Target="../media/image530.png"/><Relationship Id="rId11" Type="http://schemas.openxmlformats.org/officeDocument/2006/relationships/image" Target="../media/image531.png"/></Relationships>

</file>

<file path=ppt/slides/_rels/slide3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32.png"/><Relationship Id="rId3" Type="http://schemas.openxmlformats.org/officeDocument/2006/relationships/image" Target="../media/image533.png"/><Relationship Id="rId4" Type="http://schemas.openxmlformats.org/officeDocument/2006/relationships/image" Target="../media/image534.png"/><Relationship Id="rId5" Type="http://schemas.openxmlformats.org/officeDocument/2006/relationships/image" Target="../media/image535.png"/><Relationship Id="rId6" Type="http://schemas.openxmlformats.org/officeDocument/2006/relationships/image" Target="../media/image536.png"/><Relationship Id="rId7" Type="http://schemas.openxmlformats.org/officeDocument/2006/relationships/image" Target="../media/image537.png"/><Relationship Id="rId8" Type="http://schemas.openxmlformats.org/officeDocument/2006/relationships/image" Target="../media/image538.png"/><Relationship Id="rId9" Type="http://schemas.openxmlformats.org/officeDocument/2006/relationships/image" Target="../media/image539.png"/><Relationship Id="rId10" Type="http://schemas.openxmlformats.org/officeDocument/2006/relationships/image" Target="../media/image540.png"/><Relationship Id="rId11" Type="http://schemas.openxmlformats.org/officeDocument/2006/relationships/image" Target="../media/image541.png"/><Relationship Id="rId12" Type="http://schemas.openxmlformats.org/officeDocument/2006/relationships/image" Target="../media/image542.png"/><Relationship Id="rId13" Type="http://schemas.openxmlformats.org/officeDocument/2006/relationships/image" Target="../media/image543.png"/><Relationship Id="rId14" Type="http://schemas.openxmlformats.org/officeDocument/2006/relationships/image" Target="../media/image544.png"/><Relationship Id="rId15" Type="http://schemas.openxmlformats.org/officeDocument/2006/relationships/image" Target="../media/image545.png"/></Relationships>

</file>

<file path=ppt/slides/_rels/slide3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46.png"/><Relationship Id="rId3" Type="http://schemas.openxmlformats.org/officeDocument/2006/relationships/image" Target="../media/image547.png"/><Relationship Id="rId4" Type="http://schemas.openxmlformats.org/officeDocument/2006/relationships/image" Target="../media/image548.png"/><Relationship Id="rId5" Type="http://schemas.openxmlformats.org/officeDocument/2006/relationships/image" Target="../media/image549.png"/><Relationship Id="rId6" Type="http://schemas.openxmlformats.org/officeDocument/2006/relationships/image" Target="../media/image550.png"/><Relationship Id="rId7" Type="http://schemas.openxmlformats.org/officeDocument/2006/relationships/image" Target="../media/image551.png"/><Relationship Id="rId8" Type="http://schemas.openxmlformats.org/officeDocument/2006/relationships/image" Target="../media/image552.png"/><Relationship Id="rId9" Type="http://schemas.openxmlformats.org/officeDocument/2006/relationships/image" Target="../media/image553.png"/><Relationship Id="rId10" Type="http://schemas.openxmlformats.org/officeDocument/2006/relationships/image" Target="../media/image554.png"/><Relationship Id="rId11" Type="http://schemas.openxmlformats.org/officeDocument/2006/relationships/image" Target="../media/image555.png"/><Relationship Id="rId12" Type="http://schemas.openxmlformats.org/officeDocument/2006/relationships/image" Target="../media/image556.png"/><Relationship Id="rId13" Type="http://schemas.openxmlformats.org/officeDocument/2006/relationships/image" Target="../media/image557.png"/><Relationship Id="rId14" Type="http://schemas.openxmlformats.org/officeDocument/2006/relationships/image" Target="../media/image558.png"/><Relationship Id="rId15" Type="http://schemas.openxmlformats.org/officeDocument/2006/relationships/image" Target="../media/image559.png"/><Relationship Id="rId16" Type="http://schemas.openxmlformats.org/officeDocument/2006/relationships/image" Target="../media/image560.png"/></Relationships>

</file>

<file path=ppt/slides/_rels/slide3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61.png"/><Relationship Id="rId3" Type="http://schemas.openxmlformats.org/officeDocument/2006/relationships/image" Target="../media/image562.png"/><Relationship Id="rId4" Type="http://schemas.openxmlformats.org/officeDocument/2006/relationships/image" Target="../media/image563.png"/><Relationship Id="rId5" Type="http://schemas.openxmlformats.org/officeDocument/2006/relationships/image" Target="../media/image564.png"/><Relationship Id="rId6" Type="http://schemas.openxmlformats.org/officeDocument/2006/relationships/image" Target="../media/image565.png"/><Relationship Id="rId7" Type="http://schemas.openxmlformats.org/officeDocument/2006/relationships/image" Target="../media/image566.png"/><Relationship Id="rId8" Type="http://schemas.openxmlformats.org/officeDocument/2006/relationships/image" Target="../media/image567.png"/><Relationship Id="rId9" Type="http://schemas.openxmlformats.org/officeDocument/2006/relationships/image" Target="../media/image568.png"/><Relationship Id="rId10" Type="http://schemas.openxmlformats.org/officeDocument/2006/relationships/image" Target="../media/image569.png"/><Relationship Id="rId11" Type="http://schemas.openxmlformats.org/officeDocument/2006/relationships/image" Target="../media/image570.png"/><Relationship Id="rId12" Type="http://schemas.openxmlformats.org/officeDocument/2006/relationships/image" Target="../media/image571.png"/><Relationship Id="rId13" Type="http://schemas.openxmlformats.org/officeDocument/2006/relationships/image" Target="../media/image572.png"/><Relationship Id="rId14" Type="http://schemas.openxmlformats.org/officeDocument/2006/relationships/image" Target="../media/image573.png"/><Relationship Id="rId15" Type="http://schemas.openxmlformats.org/officeDocument/2006/relationships/image" Target="../media/image574.png"/><Relationship Id="rId16" Type="http://schemas.openxmlformats.org/officeDocument/2006/relationships/image" Target="../media/image575.png"/><Relationship Id="rId17" Type="http://schemas.openxmlformats.org/officeDocument/2006/relationships/image" Target="../media/image576.png"/><Relationship Id="rId18" Type="http://schemas.openxmlformats.org/officeDocument/2006/relationships/image" Target="../media/image577.png"/><Relationship Id="rId19" Type="http://schemas.openxmlformats.org/officeDocument/2006/relationships/image" Target="../media/image578.png"/></Relationships>

</file>

<file path=ppt/slides/_rels/slide3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79.png"/><Relationship Id="rId3" Type="http://schemas.openxmlformats.org/officeDocument/2006/relationships/image" Target="../media/image580.png"/><Relationship Id="rId4" Type="http://schemas.openxmlformats.org/officeDocument/2006/relationships/image" Target="../media/image581.png"/><Relationship Id="rId5" Type="http://schemas.openxmlformats.org/officeDocument/2006/relationships/image" Target="../media/image582.png"/><Relationship Id="rId6" Type="http://schemas.openxmlformats.org/officeDocument/2006/relationships/image" Target="../media/image583.png"/><Relationship Id="rId7" Type="http://schemas.openxmlformats.org/officeDocument/2006/relationships/image" Target="../media/image584.png"/><Relationship Id="rId8" Type="http://schemas.openxmlformats.org/officeDocument/2006/relationships/image" Target="../media/image585.png"/><Relationship Id="rId9" Type="http://schemas.openxmlformats.org/officeDocument/2006/relationships/image" Target="../media/image586.png"/><Relationship Id="rId10" Type="http://schemas.openxmlformats.org/officeDocument/2006/relationships/image" Target="../media/image587.png"/><Relationship Id="rId11" Type="http://schemas.openxmlformats.org/officeDocument/2006/relationships/image" Target="../media/image588.png"/><Relationship Id="rId12" Type="http://schemas.openxmlformats.org/officeDocument/2006/relationships/image" Target="../media/image589.png"/><Relationship Id="rId13" Type="http://schemas.openxmlformats.org/officeDocument/2006/relationships/image" Target="../media/image590.png"/><Relationship Id="rId14" Type="http://schemas.openxmlformats.org/officeDocument/2006/relationships/image" Target="../media/image591.png"/><Relationship Id="rId15" Type="http://schemas.openxmlformats.org/officeDocument/2006/relationships/image" Target="../media/image592.png"/><Relationship Id="rId16" Type="http://schemas.openxmlformats.org/officeDocument/2006/relationships/image" Target="../media/image593.png"/><Relationship Id="rId17" Type="http://schemas.openxmlformats.org/officeDocument/2006/relationships/image" Target="../media/image594.png"/></Relationships>

</file>

<file path=ppt/slides/_rels/slide3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95.png"/><Relationship Id="rId3" Type="http://schemas.openxmlformats.org/officeDocument/2006/relationships/image" Target="../media/image596.png"/><Relationship Id="rId4" Type="http://schemas.openxmlformats.org/officeDocument/2006/relationships/image" Target="../media/image597.png"/><Relationship Id="rId5" Type="http://schemas.openxmlformats.org/officeDocument/2006/relationships/image" Target="../media/image598.png"/><Relationship Id="rId6" Type="http://schemas.openxmlformats.org/officeDocument/2006/relationships/image" Target="../media/image599.png"/><Relationship Id="rId7" Type="http://schemas.openxmlformats.org/officeDocument/2006/relationships/image" Target="../media/image600.png"/><Relationship Id="rId8" Type="http://schemas.openxmlformats.org/officeDocument/2006/relationships/image" Target="../media/image601.png"/><Relationship Id="rId9" Type="http://schemas.openxmlformats.org/officeDocument/2006/relationships/image" Target="../media/image602.png"/><Relationship Id="rId10" Type="http://schemas.openxmlformats.org/officeDocument/2006/relationships/image" Target="../media/image603.png"/><Relationship Id="rId11" Type="http://schemas.openxmlformats.org/officeDocument/2006/relationships/image" Target="../media/image604.png"/><Relationship Id="rId12" Type="http://schemas.openxmlformats.org/officeDocument/2006/relationships/image" Target="../media/image605.png"/><Relationship Id="rId13" Type="http://schemas.openxmlformats.org/officeDocument/2006/relationships/image" Target="../media/image606.png"/><Relationship Id="rId14" Type="http://schemas.openxmlformats.org/officeDocument/2006/relationships/image" Target="../media/image607.png"/><Relationship Id="rId15" Type="http://schemas.openxmlformats.org/officeDocument/2006/relationships/image" Target="../media/image608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2.png"/><Relationship Id="rId3" Type="http://schemas.openxmlformats.org/officeDocument/2006/relationships/image" Target="../media/image63.png"/><Relationship Id="rId4" Type="http://schemas.openxmlformats.org/officeDocument/2006/relationships/image" Target="../media/image64.png"/><Relationship Id="rId5" Type="http://schemas.openxmlformats.org/officeDocument/2006/relationships/image" Target="../media/image65.png"/><Relationship Id="rId6" Type="http://schemas.openxmlformats.org/officeDocument/2006/relationships/image" Target="../media/image66.png"/><Relationship Id="rId7" Type="http://schemas.openxmlformats.org/officeDocument/2006/relationships/image" Target="../media/image67.png"/><Relationship Id="rId8" Type="http://schemas.openxmlformats.org/officeDocument/2006/relationships/image" Target="../media/image68.png"/><Relationship Id="rId9" Type="http://schemas.openxmlformats.org/officeDocument/2006/relationships/image" Target="../media/image69.png"/><Relationship Id="rId10" Type="http://schemas.openxmlformats.org/officeDocument/2006/relationships/image" Target="../media/image70.png"/><Relationship Id="rId11" Type="http://schemas.openxmlformats.org/officeDocument/2006/relationships/image" Target="../media/image71.png"/><Relationship Id="rId12" Type="http://schemas.openxmlformats.org/officeDocument/2006/relationships/image" Target="../media/image72.png"/><Relationship Id="rId13" Type="http://schemas.openxmlformats.org/officeDocument/2006/relationships/image" Target="../media/image73.png"/><Relationship Id="rId14" Type="http://schemas.openxmlformats.org/officeDocument/2006/relationships/image" Target="../media/image74.png"/><Relationship Id="rId15" Type="http://schemas.openxmlformats.org/officeDocument/2006/relationships/image" Target="../media/image75.png"/><Relationship Id="rId16" Type="http://schemas.openxmlformats.org/officeDocument/2006/relationships/image" Target="../media/image76.png"/><Relationship Id="rId17" Type="http://schemas.openxmlformats.org/officeDocument/2006/relationships/image" Target="../media/image77.png"/><Relationship Id="rId18" Type="http://schemas.openxmlformats.org/officeDocument/2006/relationships/image" Target="../media/image78.png"/><Relationship Id="rId19" Type="http://schemas.openxmlformats.org/officeDocument/2006/relationships/image" Target="../media/image79.png"/><Relationship Id="rId20" Type="http://schemas.openxmlformats.org/officeDocument/2006/relationships/image" Target="../media/image80.png"/><Relationship Id="rId21" Type="http://schemas.openxmlformats.org/officeDocument/2006/relationships/image" Target="../media/image81.png"/><Relationship Id="rId22" Type="http://schemas.openxmlformats.org/officeDocument/2006/relationships/image" Target="../media/image82.png"/><Relationship Id="rId23" Type="http://schemas.openxmlformats.org/officeDocument/2006/relationships/image" Target="../media/image83.png"/><Relationship Id="rId24" Type="http://schemas.openxmlformats.org/officeDocument/2006/relationships/image" Target="../media/image84.png"/></Relationships>

</file>

<file path=ppt/slides/_rels/slide4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09.png"/><Relationship Id="rId3" Type="http://schemas.openxmlformats.org/officeDocument/2006/relationships/image" Target="../media/image610.png"/><Relationship Id="rId4" Type="http://schemas.openxmlformats.org/officeDocument/2006/relationships/image" Target="../media/image611.png"/><Relationship Id="rId5" Type="http://schemas.openxmlformats.org/officeDocument/2006/relationships/image" Target="../media/image612.png"/><Relationship Id="rId6" Type="http://schemas.openxmlformats.org/officeDocument/2006/relationships/image" Target="../media/image613.png"/><Relationship Id="rId7" Type="http://schemas.openxmlformats.org/officeDocument/2006/relationships/image" Target="../media/image614.png"/><Relationship Id="rId8" Type="http://schemas.openxmlformats.org/officeDocument/2006/relationships/image" Target="../media/image615.png"/><Relationship Id="rId9" Type="http://schemas.openxmlformats.org/officeDocument/2006/relationships/image" Target="../media/image616.png"/><Relationship Id="rId10" Type="http://schemas.openxmlformats.org/officeDocument/2006/relationships/image" Target="../media/image617.png"/><Relationship Id="rId11" Type="http://schemas.openxmlformats.org/officeDocument/2006/relationships/image" Target="../media/image618.png"/><Relationship Id="rId12" Type="http://schemas.openxmlformats.org/officeDocument/2006/relationships/image" Target="../media/image619.png"/></Relationships>

</file>

<file path=ppt/slides/_rels/slide4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20.png"/><Relationship Id="rId3" Type="http://schemas.openxmlformats.org/officeDocument/2006/relationships/image" Target="../media/image621.png"/><Relationship Id="rId4" Type="http://schemas.openxmlformats.org/officeDocument/2006/relationships/image" Target="../media/image622.png"/><Relationship Id="rId5" Type="http://schemas.openxmlformats.org/officeDocument/2006/relationships/image" Target="../media/image623.png"/><Relationship Id="rId6" Type="http://schemas.openxmlformats.org/officeDocument/2006/relationships/image" Target="../media/image624.png"/><Relationship Id="rId7" Type="http://schemas.openxmlformats.org/officeDocument/2006/relationships/image" Target="../media/image625.png"/><Relationship Id="rId8" Type="http://schemas.openxmlformats.org/officeDocument/2006/relationships/image" Target="../media/image626.png"/><Relationship Id="rId9" Type="http://schemas.openxmlformats.org/officeDocument/2006/relationships/image" Target="../media/image627.png"/><Relationship Id="rId10" Type="http://schemas.openxmlformats.org/officeDocument/2006/relationships/image" Target="../media/image628.png"/><Relationship Id="rId11" Type="http://schemas.openxmlformats.org/officeDocument/2006/relationships/image" Target="../media/image629.png"/><Relationship Id="rId12" Type="http://schemas.openxmlformats.org/officeDocument/2006/relationships/image" Target="../media/image630.png"/><Relationship Id="rId13" Type="http://schemas.openxmlformats.org/officeDocument/2006/relationships/image" Target="../media/image631.png"/><Relationship Id="rId14" Type="http://schemas.openxmlformats.org/officeDocument/2006/relationships/image" Target="../media/image632.png"/><Relationship Id="rId15" Type="http://schemas.openxmlformats.org/officeDocument/2006/relationships/image" Target="../media/image633.png"/></Relationships>

</file>

<file path=ppt/slides/_rels/slide4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34.png"/><Relationship Id="rId3" Type="http://schemas.openxmlformats.org/officeDocument/2006/relationships/image" Target="../media/image635.png"/><Relationship Id="rId4" Type="http://schemas.openxmlformats.org/officeDocument/2006/relationships/image" Target="../media/image636.png"/><Relationship Id="rId5" Type="http://schemas.openxmlformats.org/officeDocument/2006/relationships/image" Target="../media/image637.png"/><Relationship Id="rId6" Type="http://schemas.openxmlformats.org/officeDocument/2006/relationships/image" Target="../media/image638.png"/><Relationship Id="rId7" Type="http://schemas.openxmlformats.org/officeDocument/2006/relationships/image" Target="../media/image639.png"/><Relationship Id="rId8" Type="http://schemas.openxmlformats.org/officeDocument/2006/relationships/image" Target="../media/image640.png"/><Relationship Id="rId9" Type="http://schemas.openxmlformats.org/officeDocument/2006/relationships/image" Target="../media/image641.png"/><Relationship Id="rId10" Type="http://schemas.openxmlformats.org/officeDocument/2006/relationships/image" Target="../media/image642.png"/><Relationship Id="rId11" Type="http://schemas.openxmlformats.org/officeDocument/2006/relationships/image" Target="../media/image643.png"/><Relationship Id="rId12" Type="http://schemas.openxmlformats.org/officeDocument/2006/relationships/image" Target="../media/image644.png"/><Relationship Id="rId13" Type="http://schemas.openxmlformats.org/officeDocument/2006/relationships/image" Target="../media/image645.png"/><Relationship Id="rId14" Type="http://schemas.openxmlformats.org/officeDocument/2006/relationships/image" Target="../media/image646.png"/><Relationship Id="rId15" Type="http://schemas.openxmlformats.org/officeDocument/2006/relationships/image" Target="../media/image647.png"/></Relationships>

</file>

<file path=ppt/slides/_rels/slide4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48.png"/><Relationship Id="rId3" Type="http://schemas.openxmlformats.org/officeDocument/2006/relationships/image" Target="../media/image649.png"/><Relationship Id="rId4" Type="http://schemas.openxmlformats.org/officeDocument/2006/relationships/image" Target="../media/image650.png"/><Relationship Id="rId5" Type="http://schemas.openxmlformats.org/officeDocument/2006/relationships/image" Target="../media/image651.png"/><Relationship Id="rId6" Type="http://schemas.openxmlformats.org/officeDocument/2006/relationships/image" Target="../media/image652.png"/><Relationship Id="rId7" Type="http://schemas.openxmlformats.org/officeDocument/2006/relationships/image" Target="../media/image653.png"/><Relationship Id="rId8" Type="http://schemas.openxmlformats.org/officeDocument/2006/relationships/image" Target="../media/image654.png"/><Relationship Id="rId9" Type="http://schemas.openxmlformats.org/officeDocument/2006/relationships/image" Target="../media/image655.png"/><Relationship Id="rId10" Type="http://schemas.openxmlformats.org/officeDocument/2006/relationships/image" Target="../media/image656.png"/><Relationship Id="rId11" Type="http://schemas.openxmlformats.org/officeDocument/2006/relationships/image" Target="../media/image657.png"/><Relationship Id="rId12" Type="http://schemas.openxmlformats.org/officeDocument/2006/relationships/image" Target="../media/image658.png"/><Relationship Id="rId13" Type="http://schemas.openxmlformats.org/officeDocument/2006/relationships/image" Target="../media/image659.png"/><Relationship Id="rId14" Type="http://schemas.openxmlformats.org/officeDocument/2006/relationships/image" Target="../media/image660.png"/></Relationships>

</file>

<file path=ppt/slides/_rels/slide4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61.png"/><Relationship Id="rId3" Type="http://schemas.openxmlformats.org/officeDocument/2006/relationships/image" Target="../media/image662.png"/><Relationship Id="rId4" Type="http://schemas.openxmlformats.org/officeDocument/2006/relationships/image" Target="../media/image663.png"/><Relationship Id="rId5" Type="http://schemas.openxmlformats.org/officeDocument/2006/relationships/image" Target="../media/image664.png"/><Relationship Id="rId6" Type="http://schemas.openxmlformats.org/officeDocument/2006/relationships/image" Target="../media/image665.png"/><Relationship Id="rId7" Type="http://schemas.openxmlformats.org/officeDocument/2006/relationships/image" Target="../media/image666.png"/><Relationship Id="rId8" Type="http://schemas.openxmlformats.org/officeDocument/2006/relationships/image" Target="../media/image667.png"/><Relationship Id="rId9" Type="http://schemas.openxmlformats.org/officeDocument/2006/relationships/image" Target="../media/image668.png"/><Relationship Id="rId10" Type="http://schemas.openxmlformats.org/officeDocument/2006/relationships/image" Target="../media/image669.png"/><Relationship Id="rId11" Type="http://schemas.openxmlformats.org/officeDocument/2006/relationships/image" Target="../media/image670.png"/><Relationship Id="rId12" Type="http://schemas.openxmlformats.org/officeDocument/2006/relationships/image" Target="../media/image671.png"/><Relationship Id="rId13" Type="http://schemas.openxmlformats.org/officeDocument/2006/relationships/image" Target="../media/image672.png"/><Relationship Id="rId14" Type="http://schemas.openxmlformats.org/officeDocument/2006/relationships/image" Target="../media/image673.png"/></Relationships>

</file>

<file path=ppt/slides/_rels/slide4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74.png"/><Relationship Id="rId3" Type="http://schemas.openxmlformats.org/officeDocument/2006/relationships/image" Target="../media/image675.png"/><Relationship Id="rId4" Type="http://schemas.openxmlformats.org/officeDocument/2006/relationships/image" Target="../media/image676.png"/><Relationship Id="rId5" Type="http://schemas.openxmlformats.org/officeDocument/2006/relationships/image" Target="../media/image677.png"/><Relationship Id="rId6" Type="http://schemas.openxmlformats.org/officeDocument/2006/relationships/image" Target="../media/image678.png"/><Relationship Id="rId7" Type="http://schemas.openxmlformats.org/officeDocument/2006/relationships/image" Target="../media/image679.png"/><Relationship Id="rId8" Type="http://schemas.openxmlformats.org/officeDocument/2006/relationships/image" Target="../media/image680.png"/><Relationship Id="rId9" Type="http://schemas.openxmlformats.org/officeDocument/2006/relationships/image" Target="../media/image681.png"/><Relationship Id="rId10" Type="http://schemas.openxmlformats.org/officeDocument/2006/relationships/image" Target="../media/image682.png"/><Relationship Id="rId11" Type="http://schemas.openxmlformats.org/officeDocument/2006/relationships/image" Target="../media/image683.png"/><Relationship Id="rId12" Type="http://schemas.openxmlformats.org/officeDocument/2006/relationships/image" Target="../media/image684.png"/><Relationship Id="rId13" Type="http://schemas.openxmlformats.org/officeDocument/2006/relationships/image" Target="../media/image685.png"/><Relationship Id="rId14" Type="http://schemas.openxmlformats.org/officeDocument/2006/relationships/image" Target="../media/image686.png"/><Relationship Id="rId15" Type="http://schemas.openxmlformats.org/officeDocument/2006/relationships/image" Target="../media/image687.png"/></Relationships>

</file>

<file path=ppt/slides/_rels/slide4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88.png"/><Relationship Id="rId3" Type="http://schemas.openxmlformats.org/officeDocument/2006/relationships/image" Target="../media/image689.png"/><Relationship Id="rId4" Type="http://schemas.openxmlformats.org/officeDocument/2006/relationships/image" Target="../media/image690.png"/><Relationship Id="rId5" Type="http://schemas.openxmlformats.org/officeDocument/2006/relationships/image" Target="../media/image691.png"/><Relationship Id="rId6" Type="http://schemas.openxmlformats.org/officeDocument/2006/relationships/image" Target="../media/image692.png"/><Relationship Id="rId7" Type="http://schemas.openxmlformats.org/officeDocument/2006/relationships/image" Target="../media/image693.png"/><Relationship Id="rId8" Type="http://schemas.openxmlformats.org/officeDocument/2006/relationships/image" Target="../media/image694.png"/><Relationship Id="rId9" Type="http://schemas.openxmlformats.org/officeDocument/2006/relationships/image" Target="../media/image695.png"/><Relationship Id="rId10" Type="http://schemas.openxmlformats.org/officeDocument/2006/relationships/image" Target="../media/image696.png"/><Relationship Id="rId11" Type="http://schemas.openxmlformats.org/officeDocument/2006/relationships/image" Target="../media/image697.png"/><Relationship Id="rId12" Type="http://schemas.openxmlformats.org/officeDocument/2006/relationships/image" Target="../media/image698.png"/></Relationships>

</file>

<file path=ppt/slides/_rels/slide4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99.png"/><Relationship Id="rId3" Type="http://schemas.openxmlformats.org/officeDocument/2006/relationships/image" Target="../media/image700.png"/><Relationship Id="rId4" Type="http://schemas.openxmlformats.org/officeDocument/2006/relationships/image" Target="../media/image701.png"/><Relationship Id="rId5" Type="http://schemas.openxmlformats.org/officeDocument/2006/relationships/image" Target="../media/image702.png"/><Relationship Id="rId6" Type="http://schemas.openxmlformats.org/officeDocument/2006/relationships/image" Target="../media/image703.png"/><Relationship Id="rId7" Type="http://schemas.openxmlformats.org/officeDocument/2006/relationships/image" Target="../media/image704.png"/><Relationship Id="rId8" Type="http://schemas.openxmlformats.org/officeDocument/2006/relationships/image" Target="../media/image705.png"/><Relationship Id="rId9" Type="http://schemas.openxmlformats.org/officeDocument/2006/relationships/image" Target="../media/image706.png"/><Relationship Id="rId10" Type="http://schemas.openxmlformats.org/officeDocument/2006/relationships/image" Target="../media/image707.png"/><Relationship Id="rId11" Type="http://schemas.openxmlformats.org/officeDocument/2006/relationships/image" Target="../media/image708.png"/><Relationship Id="rId12" Type="http://schemas.openxmlformats.org/officeDocument/2006/relationships/image" Target="../media/image709.png"/></Relationships>

</file>

<file path=ppt/slides/_rels/slide4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10.png"/><Relationship Id="rId3" Type="http://schemas.openxmlformats.org/officeDocument/2006/relationships/image" Target="../media/image711.png"/><Relationship Id="rId4" Type="http://schemas.openxmlformats.org/officeDocument/2006/relationships/image" Target="../media/image712.png"/><Relationship Id="rId5" Type="http://schemas.openxmlformats.org/officeDocument/2006/relationships/image" Target="../media/image713.png"/><Relationship Id="rId6" Type="http://schemas.openxmlformats.org/officeDocument/2006/relationships/image" Target="../media/image714.png"/><Relationship Id="rId7" Type="http://schemas.openxmlformats.org/officeDocument/2006/relationships/image" Target="../media/image715.png"/><Relationship Id="rId8" Type="http://schemas.openxmlformats.org/officeDocument/2006/relationships/image" Target="../media/image716.png"/><Relationship Id="rId9" Type="http://schemas.openxmlformats.org/officeDocument/2006/relationships/image" Target="../media/image717.png"/><Relationship Id="rId10" Type="http://schemas.openxmlformats.org/officeDocument/2006/relationships/image" Target="../media/image718.png"/><Relationship Id="rId11" Type="http://schemas.openxmlformats.org/officeDocument/2006/relationships/image" Target="../media/image719.png"/><Relationship Id="rId12" Type="http://schemas.openxmlformats.org/officeDocument/2006/relationships/image" Target="../media/image720.png"/><Relationship Id="rId13" Type="http://schemas.openxmlformats.org/officeDocument/2006/relationships/image" Target="../media/image721.png"/><Relationship Id="rId14" Type="http://schemas.openxmlformats.org/officeDocument/2006/relationships/image" Target="../media/image722.png"/><Relationship Id="rId15" Type="http://schemas.openxmlformats.org/officeDocument/2006/relationships/image" Target="../media/image723.png"/><Relationship Id="rId16" Type="http://schemas.openxmlformats.org/officeDocument/2006/relationships/image" Target="../media/image724.png"/><Relationship Id="rId17" Type="http://schemas.openxmlformats.org/officeDocument/2006/relationships/image" Target="../media/image725.png"/></Relationships>

</file>

<file path=ppt/slides/_rels/slide4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26.png"/><Relationship Id="rId3" Type="http://schemas.openxmlformats.org/officeDocument/2006/relationships/image" Target="../media/image727.png"/><Relationship Id="rId4" Type="http://schemas.openxmlformats.org/officeDocument/2006/relationships/image" Target="../media/image728.png"/><Relationship Id="rId5" Type="http://schemas.openxmlformats.org/officeDocument/2006/relationships/image" Target="../media/image729.png"/><Relationship Id="rId6" Type="http://schemas.openxmlformats.org/officeDocument/2006/relationships/image" Target="../media/image730.png"/><Relationship Id="rId7" Type="http://schemas.openxmlformats.org/officeDocument/2006/relationships/image" Target="../media/image731.png"/><Relationship Id="rId8" Type="http://schemas.openxmlformats.org/officeDocument/2006/relationships/image" Target="../media/image732.png"/><Relationship Id="rId9" Type="http://schemas.openxmlformats.org/officeDocument/2006/relationships/image" Target="../media/image733.png"/><Relationship Id="rId10" Type="http://schemas.openxmlformats.org/officeDocument/2006/relationships/image" Target="../media/image734.png"/><Relationship Id="rId11" Type="http://schemas.openxmlformats.org/officeDocument/2006/relationships/image" Target="../media/image735.png"/><Relationship Id="rId12" Type="http://schemas.openxmlformats.org/officeDocument/2006/relationships/image" Target="../media/image736.png"/><Relationship Id="rId13" Type="http://schemas.openxmlformats.org/officeDocument/2006/relationships/image" Target="../media/image737.png"/><Relationship Id="rId14" Type="http://schemas.openxmlformats.org/officeDocument/2006/relationships/image" Target="../media/image738.png"/><Relationship Id="rId15" Type="http://schemas.openxmlformats.org/officeDocument/2006/relationships/image" Target="../media/image739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5.png"/><Relationship Id="rId3" Type="http://schemas.openxmlformats.org/officeDocument/2006/relationships/image" Target="../media/image86.png"/><Relationship Id="rId4" Type="http://schemas.openxmlformats.org/officeDocument/2006/relationships/image" Target="../media/image87.png"/><Relationship Id="rId5" Type="http://schemas.openxmlformats.org/officeDocument/2006/relationships/image" Target="../media/image88.png"/><Relationship Id="rId6" Type="http://schemas.openxmlformats.org/officeDocument/2006/relationships/image" Target="../media/image89.png"/><Relationship Id="rId7" Type="http://schemas.openxmlformats.org/officeDocument/2006/relationships/image" Target="../media/image90.png"/><Relationship Id="rId8" Type="http://schemas.openxmlformats.org/officeDocument/2006/relationships/image" Target="../media/image91.png"/><Relationship Id="rId9" Type="http://schemas.openxmlformats.org/officeDocument/2006/relationships/image" Target="../media/image92.png"/><Relationship Id="rId10" Type="http://schemas.openxmlformats.org/officeDocument/2006/relationships/image" Target="../media/image93.png"/><Relationship Id="rId11" Type="http://schemas.openxmlformats.org/officeDocument/2006/relationships/image" Target="../media/image94.png"/><Relationship Id="rId12" Type="http://schemas.openxmlformats.org/officeDocument/2006/relationships/image" Target="../media/image95.png"/><Relationship Id="rId13" Type="http://schemas.openxmlformats.org/officeDocument/2006/relationships/image" Target="../media/image96.png"/><Relationship Id="rId14" Type="http://schemas.openxmlformats.org/officeDocument/2006/relationships/image" Target="../media/image97.png"/></Relationships>

</file>

<file path=ppt/slides/_rels/slide5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40.png"/><Relationship Id="rId3" Type="http://schemas.openxmlformats.org/officeDocument/2006/relationships/image" Target="../media/image741.png"/><Relationship Id="rId4" Type="http://schemas.openxmlformats.org/officeDocument/2006/relationships/image" Target="../media/image742.png"/><Relationship Id="rId5" Type="http://schemas.openxmlformats.org/officeDocument/2006/relationships/image" Target="../media/image743.png"/><Relationship Id="rId6" Type="http://schemas.openxmlformats.org/officeDocument/2006/relationships/image" Target="../media/image744.png"/><Relationship Id="rId7" Type="http://schemas.openxmlformats.org/officeDocument/2006/relationships/image" Target="../media/image745.png"/><Relationship Id="rId8" Type="http://schemas.openxmlformats.org/officeDocument/2006/relationships/image" Target="../media/image746.png"/><Relationship Id="rId9" Type="http://schemas.openxmlformats.org/officeDocument/2006/relationships/image" Target="../media/image747.png"/><Relationship Id="rId10" Type="http://schemas.openxmlformats.org/officeDocument/2006/relationships/image" Target="../media/image748.png"/><Relationship Id="rId11" Type="http://schemas.openxmlformats.org/officeDocument/2006/relationships/image" Target="../media/image749.png"/><Relationship Id="rId12" Type="http://schemas.openxmlformats.org/officeDocument/2006/relationships/image" Target="../media/image750.png"/></Relationships>

</file>

<file path=ppt/slides/_rels/slide5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51.png"/><Relationship Id="rId3" Type="http://schemas.openxmlformats.org/officeDocument/2006/relationships/image" Target="../media/image752.png"/><Relationship Id="rId4" Type="http://schemas.openxmlformats.org/officeDocument/2006/relationships/image" Target="../media/image753.png"/><Relationship Id="rId5" Type="http://schemas.openxmlformats.org/officeDocument/2006/relationships/image" Target="../media/image754.png"/><Relationship Id="rId6" Type="http://schemas.openxmlformats.org/officeDocument/2006/relationships/image" Target="../media/image755.png"/><Relationship Id="rId7" Type="http://schemas.openxmlformats.org/officeDocument/2006/relationships/image" Target="../media/image756.png"/><Relationship Id="rId8" Type="http://schemas.openxmlformats.org/officeDocument/2006/relationships/image" Target="../media/image757.png"/><Relationship Id="rId9" Type="http://schemas.openxmlformats.org/officeDocument/2006/relationships/image" Target="../media/image758.png"/><Relationship Id="rId10" Type="http://schemas.openxmlformats.org/officeDocument/2006/relationships/image" Target="../media/image759.png"/><Relationship Id="rId11" Type="http://schemas.openxmlformats.org/officeDocument/2006/relationships/image" Target="../media/image760.png"/><Relationship Id="rId12" Type="http://schemas.openxmlformats.org/officeDocument/2006/relationships/image" Target="../media/image761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8.png"/><Relationship Id="rId3" Type="http://schemas.openxmlformats.org/officeDocument/2006/relationships/image" Target="../media/image99.png"/><Relationship Id="rId4" Type="http://schemas.openxmlformats.org/officeDocument/2006/relationships/image" Target="../media/image100.png"/><Relationship Id="rId5" Type="http://schemas.openxmlformats.org/officeDocument/2006/relationships/image" Target="../media/image101.png"/><Relationship Id="rId6" Type="http://schemas.openxmlformats.org/officeDocument/2006/relationships/image" Target="../media/image102.png"/><Relationship Id="rId7" Type="http://schemas.openxmlformats.org/officeDocument/2006/relationships/image" Target="../media/image103.png"/><Relationship Id="rId8" Type="http://schemas.openxmlformats.org/officeDocument/2006/relationships/image" Target="../media/image104.png"/><Relationship Id="rId9" Type="http://schemas.openxmlformats.org/officeDocument/2006/relationships/image" Target="../media/image105.png"/><Relationship Id="rId10" Type="http://schemas.openxmlformats.org/officeDocument/2006/relationships/image" Target="../media/image106.png"/><Relationship Id="rId11" Type="http://schemas.openxmlformats.org/officeDocument/2006/relationships/image" Target="../media/image107.png"/><Relationship Id="rId12" Type="http://schemas.openxmlformats.org/officeDocument/2006/relationships/image" Target="../media/image108.png"/><Relationship Id="rId13" Type="http://schemas.openxmlformats.org/officeDocument/2006/relationships/image" Target="../media/image109.png"/><Relationship Id="rId14" Type="http://schemas.openxmlformats.org/officeDocument/2006/relationships/image" Target="../media/image110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1.png"/><Relationship Id="rId3" Type="http://schemas.openxmlformats.org/officeDocument/2006/relationships/image" Target="../media/image112.png"/><Relationship Id="rId4" Type="http://schemas.openxmlformats.org/officeDocument/2006/relationships/image" Target="../media/image113.png"/><Relationship Id="rId5" Type="http://schemas.openxmlformats.org/officeDocument/2006/relationships/image" Target="../media/image114.png"/><Relationship Id="rId6" Type="http://schemas.openxmlformats.org/officeDocument/2006/relationships/image" Target="../media/image115.png"/><Relationship Id="rId7" Type="http://schemas.openxmlformats.org/officeDocument/2006/relationships/image" Target="../media/image116.png"/><Relationship Id="rId8" Type="http://schemas.openxmlformats.org/officeDocument/2006/relationships/image" Target="../media/image117.png"/><Relationship Id="rId9" Type="http://schemas.openxmlformats.org/officeDocument/2006/relationships/image" Target="../media/image118.png"/><Relationship Id="rId10" Type="http://schemas.openxmlformats.org/officeDocument/2006/relationships/image" Target="../media/image119.png"/><Relationship Id="rId11" Type="http://schemas.openxmlformats.org/officeDocument/2006/relationships/image" Target="../media/image120.png"/><Relationship Id="rId12" Type="http://schemas.openxmlformats.org/officeDocument/2006/relationships/image" Target="../media/image121.png"/><Relationship Id="rId13" Type="http://schemas.openxmlformats.org/officeDocument/2006/relationships/image" Target="../media/image122.png"/><Relationship Id="rId14" Type="http://schemas.openxmlformats.org/officeDocument/2006/relationships/image" Target="../media/image123.png"/><Relationship Id="rId15" Type="http://schemas.openxmlformats.org/officeDocument/2006/relationships/image" Target="../media/image124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5.png"/><Relationship Id="rId3" Type="http://schemas.openxmlformats.org/officeDocument/2006/relationships/image" Target="../media/image126.png"/><Relationship Id="rId4" Type="http://schemas.openxmlformats.org/officeDocument/2006/relationships/image" Target="../media/image127.png"/><Relationship Id="rId5" Type="http://schemas.openxmlformats.org/officeDocument/2006/relationships/image" Target="../media/image128.png"/><Relationship Id="rId6" Type="http://schemas.openxmlformats.org/officeDocument/2006/relationships/image" Target="../media/image129.png"/><Relationship Id="rId7" Type="http://schemas.openxmlformats.org/officeDocument/2006/relationships/image" Target="../media/image130.png"/><Relationship Id="rId8" Type="http://schemas.openxmlformats.org/officeDocument/2006/relationships/image" Target="../media/image131.png"/><Relationship Id="rId9" Type="http://schemas.openxmlformats.org/officeDocument/2006/relationships/image" Target="../media/image132.png"/><Relationship Id="rId10" Type="http://schemas.openxmlformats.org/officeDocument/2006/relationships/image" Target="../media/image133.png"/><Relationship Id="rId11" Type="http://schemas.openxmlformats.org/officeDocument/2006/relationships/image" Target="../media/image134.png"/><Relationship Id="rId12" Type="http://schemas.openxmlformats.org/officeDocument/2006/relationships/image" Target="../media/image135.png"/><Relationship Id="rId13" Type="http://schemas.openxmlformats.org/officeDocument/2006/relationships/image" Target="../media/image136.png"/><Relationship Id="rId14" Type="http://schemas.openxmlformats.org/officeDocument/2006/relationships/image" Target="../media/image137.png"/><Relationship Id="rId15" Type="http://schemas.openxmlformats.org/officeDocument/2006/relationships/image" Target="../media/image138.png"/><Relationship Id="rId16" Type="http://schemas.openxmlformats.org/officeDocument/2006/relationships/image" Target="../media/image139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0.png"/><Relationship Id="rId3" Type="http://schemas.openxmlformats.org/officeDocument/2006/relationships/image" Target="../media/image141.png"/><Relationship Id="rId4" Type="http://schemas.openxmlformats.org/officeDocument/2006/relationships/image" Target="../media/image142.png"/><Relationship Id="rId5" Type="http://schemas.openxmlformats.org/officeDocument/2006/relationships/image" Target="../media/image143.png"/><Relationship Id="rId6" Type="http://schemas.openxmlformats.org/officeDocument/2006/relationships/image" Target="../media/image144.png"/><Relationship Id="rId7" Type="http://schemas.openxmlformats.org/officeDocument/2006/relationships/image" Target="../media/image145.png"/><Relationship Id="rId8" Type="http://schemas.openxmlformats.org/officeDocument/2006/relationships/image" Target="../media/image146.png"/><Relationship Id="rId9" Type="http://schemas.openxmlformats.org/officeDocument/2006/relationships/image" Target="../media/image147.png"/><Relationship Id="rId10" Type="http://schemas.openxmlformats.org/officeDocument/2006/relationships/image" Target="../media/image148.png"/><Relationship Id="rId11" Type="http://schemas.openxmlformats.org/officeDocument/2006/relationships/image" Target="../media/image149.png"/><Relationship Id="rId12" Type="http://schemas.openxmlformats.org/officeDocument/2006/relationships/image" Target="../media/image150.png"/><Relationship Id="rId13" Type="http://schemas.openxmlformats.org/officeDocument/2006/relationships/image" Target="../media/image151.png"/><Relationship Id="rId14" Type="http://schemas.openxmlformats.org/officeDocument/2006/relationships/image" Target="../media/image152.png"/><Relationship Id="rId15" Type="http://schemas.openxmlformats.org/officeDocument/2006/relationships/image" Target="../media/image153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9619048"/>
            <a:ext cx="18285714" cy="666667"/>
            <a:chOff x="0" y="9619048"/>
            <a:chExt cx="18285714" cy="66666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9619048"/>
              <a:ext cx="18285714" cy="66666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73135" y="952145"/>
            <a:ext cx="17139445" cy="14286"/>
            <a:chOff x="573135" y="952145"/>
            <a:chExt cx="17139445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3135" y="952145"/>
              <a:ext cx="17139445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73135" y="393054"/>
            <a:ext cx="17139445" cy="57143"/>
            <a:chOff x="573135" y="393054"/>
            <a:chExt cx="17139445" cy="5714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3135" y="393054"/>
              <a:ext cx="17139445" cy="5714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92849" y="8136953"/>
            <a:ext cx="659085" cy="57143"/>
            <a:chOff x="592849" y="8136953"/>
            <a:chExt cx="659085" cy="5714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2700000">
              <a:off x="592849" y="8136953"/>
              <a:ext cx="659085" cy="57143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70253" y="494508"/>
            <a:ext cx="1623057" cy="81408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4504762" y="8414811"/>
            <a:ext cx="3207817" cy="593709"/>
            <a:chOff x="14504762" y="8414811"/>
            <a:chExt cx="3207817" cy="593709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4504762" y="8414811"/>
              <a:ext cx="3207817" cy="593709"/>
              <a:chOff x="14504762" y="8414811"/>
              <a:chExt cx="3207817" cy="593709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4504762" y="8414811"/>
                <a:ext cx="3207817" cy="593709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4504762" y="8414811"/>
              <a:ext cx="1062989" cy="593709"/>
              <a:chOff x="14504762" y="8414811"/>
              <a:chExt cx="1062989" cy="593709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4504762" y="8414811"/>
                <a:ext cx="1062989" cy="593709"/>
              </a:xfrm>
              <a:prstGeom prst="rect">
                <a:avLst/>
              </a:prstGeom>
            </p:spPr>
          </p:pic>
        </p:grpSp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444017" y="8337489"/>
              <a:ext cx="1264105" cy="857210"/>
            </a:xfrm>
            <a:prstGeom prst="rect">
              <a:avLst/>
            </a:prstGeom>
          </p:spPr>
        </p:pic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984763" y="8304075"/>
              <a:ext cx="1152867" cy="862581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39811" y="1458800"/>
            <a:ext cx="13681610" cy="4810819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79924" y="5879682"/>
            <a:ext cx="7948514" cy="1524124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024533" y="9627521"/>
            <a:ext cx="8336848" cy="749333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18020" y="6717093"/>
            <a:ext cx="5619590" cy="1524124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5439548" y="453768"/>
            <a:ext cx="2875333" cy="548495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191432" y="7536848"/>
            <a:ext cx="5418410" cy="152412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9619048"/>
            <a:ext cx="18285714" cy="666667"/>
            <a:chOff x="0" y="9619048"/>
            <a:chExt cx="18285714" cy="66666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9619048"/>
              <a:ext cx="18285714" cy="66666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73135" y="952145"/>
            <a:ext cx="17139445" cy="14286"/>
            <a:chOff x="573135" y="952145"/>
            <a:chExt cx="17139445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3135" y="952145"/>
              <a:ext cx="17139445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73135" y="393054"/>
            <a:ext cx="17139445" cy="57143"/>
            <a:chOff x="573135" y="393054"/>
            <a:chExt cx="17139445" cy="5714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3135" y="393054"/>
              <a:ext cx="17139445" cy="5714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672034" y="4158301"/>
            <a:ext cx="1259348" cy="171429"/>
            <a:chOff x="11672034" y="4158301"/>
            <a:chExt cx="1259348" cy="17142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">
              <a:off x="11672034" y="4158301"/>
              <a:ext cx="1259348" cy="17142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659155" y="7342884"/>
            <a:ext cx="1262836" cy="171429"/>
            <a:chOff x="11659155" y="7342884"/>
            <a:chExt cx="1262836" cy="17142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800000">
              <a:off x="11659155" y="7342884"/>
              <a:ext cx="1262836" cy="17142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800644" y="7331027"/>
            <a:ext cx="1264596" cy="171429"/>
            <a:chOff x="5800644" y="7331027"/>
            <a:chExt cx="1264596" cy="17142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9180000">
              <a:off x="5800644" y="7331027"/>
              <a:ext cx="1264596" cy="17142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802635" y="4351026"/>
            <a:ext cx="1268510" cy="171429"/>
            <a:chOff x="5802635" y="4351026"/>
            <a:chExt cx="1268510" cy="17142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9180000">
              <a:off x="5802635" y="4351026"/>
              <a:ext cx="1268510" cy="17142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310782" y="3464065"/>
            <a:ext cx="4063000" cy="4319468"/>
            <a:chOff x="7310782" y="3464065"/>
            <a:chExt cx="4063000" cy="4319468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310782" y="3464065"/>
              <a:ext cx="4063000" cy="431946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007135" y="2118238"/>
            <a:ext cx="3328086" cy="3527108"/>
            <a:chOff x="2007135" y="2118238"/>
            <a:chExt cx="3328086" cy="3527108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007135" y="2118238"/>
              <a:ext cx="3328086" cy="352710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3311319" y="2115133"/>
            <a:ext cx="3328086" cy="3533318"/>
            <a:chOff x="13311319" y="2115133"/>
            <a:chExt cx="3328086" cy="3533318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311319" y="2115133"/>
              <a:ext cx="3328086" cy="3533318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2007135" y="5881641"/>
            <a:ext cx="3328086" cy="3550329"/>
            <a:chOff x="2007135" y="5881641"/>
            <a:chExt cx="3328086" cy="3550329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007135" y="5881641"/>
              <a:ext cx="3328086" cy="355032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3311319" y="5881641"/>
            <a:ext cx="3328086" cy="3532636"/>
            <a:chOff x="13311319" y="5881641"/>
            <a:chExt cx="3328086" cy="3532636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311319" y="5881641"/>
              <a:ext cx="3328086" cy="3532636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70253" y="494508"/>
            <a:ext cx="1623057" cy="814086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2024533" y="9627521"/>
            <a:ext cx="8336848" cy="749333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5439548" y="453768"/>
            <a:ext cx="2875333" cy="548495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5920321" y="3216557"/>
            <a:ext cx="1616705" cy="1426514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1534440" y="3216557"/>
            <a:ext cx="1480829" cy="1426514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6040934" y="6464311"/>
            <a:ext cx="1146752" cy="1980181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1788120" y="6310292"/>
            <a:ext cx="1283838" cy="1416990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816649" y="916476"/>
            <a:ext cx="8646267" cy="1704495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239821" y="215611"/>
            <a:ext cx="2603286" cy="2961981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9619048"/>
            <a:ext cx="18285714" cy="666667"/>
            <a:chOff x="0" y="9619048"/>
            <a:chExt cx="18285714" cy="66666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9619048"/>
              <a:ext cx="18285714" cy="66666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73135" y="952145"/>
            <a:ext cx="17139445" cy="14286"/>
            <a:chOff x="573135" y="952145"/>
            <a:chExt cx="17139445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3135" y="952145"/>
              <a:ext cx="17139445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73135" y="393054"/>
            <a:ext cx="17139445" cy="57143"/>
            <a:chOff x="573135" y="393054"/>
            <a:chExt cx="17139445" cy="5714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3135" y="393054"/>
              <a:ext cx="17139445" cy="5714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67015" y="3032183"/>
            <a:ext cx="3105568" cy="3159460"/>
            <a:chOff x="967015" y="3032183"/>
            <a:chExt cx="3105568" cy="315946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67015" y="3032183"/>
              <a:ext cx="3105568" cy="315946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76207" y="6527118"/>
            <a:ext cx="3105568" cy="3083905"/>
            <a:chOff x="876207" y="6527118"/>
            <a:chExt cx="3105568" cy="308390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76207" y="6527118"/>
              <a:ext cx="3105568" cy="308390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702653" y="3856390"/>
            <a:ext cx="3496652" cy="3559962"/>
            <a:chOff x="5702653" y="3856390"/>
            <a:chExt cx="3496652" cy="355996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702653" y="3856390"/>
              <a:ext cx="3496652" cy="355996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915182" y="3847588"/>
            <a:ext cx="3544825" cy="3577566"/>
            <a:chOff x="9915182" y="3847588"/>
            <a:chExt cx="3544825" cy="357756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915182" y="3847588"/>
              <a:ext cx="3544825" cy="357756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4175884" y="3872568"/>
            <a:ext cx="3558010" cy="3527607"/>
            <a:chOff x="14175884" y="3872568"/>
            <a:chExt cx="3558010" cy="3527607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175884" y="3872568"/>
              <a:ext cx="3558010" cy="352760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4422717" y="5826785"/>
            <a:ext cx="1018896" cy="225027"/>
            <a:chOff x="4422717" y="5826785"/>
            <a:chExt cx="1018896" cy="225027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422717" y="5826785"/>
              <a:ext cx="1018896" cy="225027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70253" y="494508"/>
            <a:ext cx="1623057" cy="814086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980638" y="9627521"/>
            <a:ext cx="8424781" cy="749333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5439548" y="453768"/>
            <a:ext cx="2875333" cy="548495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773594" y="7610344"/>
            <a:ext cx="1576638" cy="1928152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1196248" y="7456925"/>
            <a:ext cx="1312943" cy="1399990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5303178" y="7610344"/>
            <a:ext cx="1535124" cy="1928152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569405" y="5922339"/>
            <a:ext cx="2100219" cy="1419038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429096" y="2019343"/>
            <a:ext cx="2371857" cy="1476181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9691956" y="1997345"/>
            <a:ext cx="3887590" cy="1673724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816649" y="916476"/>
            <a:ext cx="8646267" cy="1704495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239821" y="215611"/>
            <a:ext cx="2603286" cy="2961981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9619048"/>
            <a:ext cx="18285714" cy="666667"/>
            <a:chOff x="0" y="9619048"/>
            <a:chExt cx="18285714" cy="66666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9619048"/>
              <a:ext cx="18285714" cy="66666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73135" y="952145"/>
            <a:ext cx="17139445" cy="14286"/>
            <a:chOff x="573135" y="952145"/>
            <a:chExt cx="17139445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3135" y="952145"/>
              <a:ext cx="17139445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73135" y="393054"/>
            <a:ext cx="17139445" cy="57143"/>
            <a:chOff x="573135" y="393054"/>
            <a:chExt cx="17139445" cy="5714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3135" y="393054"/>
              <a:ext cx="17139445" cy="57143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70253" y="494508"/>
            <a:ext cx="1623057" cy="81408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685322" y="9599587"/>
            <a:ext cx="1347124" cy="749333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439548" y="453768"/>
            <a:ext cx="2875333" cy="548495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736835" y="7151460"/>
            <a:ext cx="2213505" cy="1951019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508238" y="7151460"/>
            <a:ext cx="2213505" cy="195101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520407" y="3244949"/>
            <a:ext cx="3877591" cy="3933653"/>
            <a:chOff x="9520407" y="3244949"/>
            <a:chExt cx="3877591" cy="393365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520407" y="3244949"/>
              <a:ext cx="3877591" cy="393365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822893" y="3256145"/>
            <a:ext cx="3877591" cy="3911262"/>
            <a:chOff x="13822893" y="3256145"/>
            <a:chExt cx="3877591" cy="3911262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822893" y="3256145"/>
              <a:ext cx="3877591" cy="391126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686615" y="5845958"/>
            <a:ext cx="6964593" cy="21429"/>
            <a:chOff x="5686615" y="5845958"/>
            <a:chExt cx="6964593" cy="2142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5400000">
              <a:off x="5686615" y="5845958"/>
              <a:ext cx="6964593" cy="2142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73135" y="3257207"/>
            <a:ext cx="3874347" cy="3904734"/>
            <a:chOff x="573135" y="3257207"/>
            <a:chExt cx="3874347" cy="3904734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73135" y="3257207"/>
              <a:ext cx="3874347" cy="390473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4935833" y="3272240"/>
            <a:ext cx="3776175" cy="3912663"/>
            <a:chOff x="4935833" y="3272240"/>
            <a:chExt cx="3776175" cy="3912663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935833" y="3272240"/>
              <a:ext cx="3776175" cy="3912663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0628432" y="7109500"/>
            <a:ext cx="1826371" cy="1738210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4544757" y="7109500"/>
            <a:ext cx="2441505" cy="1738210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3241467" y="2060945"/>
            <a:ext cx="2907019" cy="1400438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1909930" y="2060945"/>
            <a:ext cx="3591400" cy="1400438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816649" y="916476"/>
            <a:ext cx="8646267" cy="1704495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239821" y="215611"/>
            <a:ext cx="2603286" cy="2961981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9619048"/>
            <a:ext cx="18285714" cy="666667"/>
            <a:chOff x="0" y="9619048"/>
            <a:chExt cx="18285714" cy="66666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9619048"/>
              <a:ext cx="18285714" cy="66666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73135" y="952145"/>
            <a:ext cx="17139445" cy="14286"/>
            <a:chOff x="573135" y="952145"/>
            <a:chExt cx="17139445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3135" y="952145"/>
              <a:ext cx="17139445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73135" y="393054"/>
            <a:ext cx="17139445" cy="57143"/>
            <a:chOff x="573135" y="393054"/>
            <a:chExt cx="17139445" cy="5714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3135" y="393054"/>
              <a:ext cx="17139445" cy="57143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70253" y="494508"/>
            <a:ext cx="1623057" cy="81408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030486" y="9627521"/>
            <a:ext cx="8325086" cy="749333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439548" y="453768"/>
            <a:ext cx="2875333" cy="548495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28971" y="3064725"/>
            <a:ext cx="6159267" cy="1359295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28971" y="2170473"/>
            <a:ext cx="9386162" cy="135929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441143" y="6598525"/>
            <a:ext cx="1384264" cy="250184"/>
            <a:chOff x="8441143" y="6598525"/>
            <a:chExt cx="1384264" cy="25018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441143" y="6598525"/>
              <a:ext cx="1384264" cy="25018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152780" y="4337294"/>
            <a:ext cx="4789830" cy="4817895"/>
            <a:chOff x="10152780" y="4337294"/>
            <a:chExt cx="4789830" cy="481789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152780" y="4337294"/>
              <a:ext cx="4789830" cy="481789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997329" y="4261103"/>
            <a:ext cx="4915539" cy="4925028"/>
            <a:chOff x="2997329" y="4261103"/>
            <a:chExt cx="4915539" cy="4925028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997329" y="4261103"/>
              <a:ext cx="4915539" cy="4925028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816649" y="916476"/>
            <a:ext cx="8646267" cy="1704495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39821" y="215611"/>
            <a:ext cx="2603286" cy="2961981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9619048"/>
            <a:ext cx="18285714" cy="666667"/>
            <a:chOff x="0" y="9619048"/>
            <a:chExt cx="18285714" cy="66666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9619048"/>
              <a:ext cx="18285714" cy="66666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73135" y="952145"/>
            <a:ext cx="17139445" cy="14286"/>
            <a:chOff x="573135" y="952145"/>
            <a:chExt cx="17139445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3135" y="952145"/>
              <a:ext cx="17139445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73135" y="393054"/>
            <a:ext cx="17139445" cy="57143"/>
            <a:chOff x="573135" y="393054"/>
            <a:chExt cx="17139445" cy="5714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3135" y="393054"/>
              <a:ext cx="17139445" cy="5714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31225" y="4102493"/>
            <a:ext cx="3111903" cy="3123872"/>
            <a:chOff x="631225" y="4102493"/>
            <a:chExt cx="3111903" cy="312387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31225" y="4102493"/>
              <a:ext cx="3111903" cy="312387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013384" y="3186575"/>
            <a:ext cx="4915539" cy="4925028"/>
            <a:chOff x="5013384" y="3186575"/>
            <a:chExt cx="4915539" cy="492502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013384" y="3186575"/>
              <a:ext cx="4915539" cy="492502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103325" y="2059248"/>
            <a:ext cx="6802874" cy="6760568"/>
            <a:chOff x="11103325" y="2059248"/>
            <a:chExt cx="6802874" cy="676056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103325" y="2059248"/>
              <a:ext cx="6802874" cy="6760568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70253" y="494508"/>
            <a:ext cx="1623057" cy="814086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032419" y="9627521"/>
            <a:ext cx="8321219" cy="749333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5439548" y="453768"/>
            <a:ext cx="2875333" cy="548495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816649" y="916476"/>
            <a:ext cx="8646267" cy="1704495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39821" y="215611"/>
            <a:ext cx="2603286" cy="2961981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0067668" y="5668284"/>
            <a:ext cx="948512" cy="171429"/>
            <a:chOff x="10067668" y="5668284"/>
            <a:chExt cx="948512" cy="171429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067668" y="5668284"/>
              <a:ext cx="948512" cy="171429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941148" y="5123251"/>
            <a:ext cx="1359219" cy="779543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3890175" y="5666968"/>
            <a:ext cx="1036434" cy="171429"/>
            <a:chOff x="3890175" y="5666968"/>
            <a:chExt cx="1036434" cy="171429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-10800000">
              <a:off x="3890175" y="5666968"/>
              <a:ext cx="1036434" cy="171429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3807949" y="5138410"/>
            <a:ext cx="1376886" cy="779971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9619048"/>
            <a:ext cx="18285714" cy="666667"/>
            <a:chOff x="0" y="9619048"/>
            <a:chExt cx="18285714" cy="66666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9619048"/>
              <a:ext cx="18285714" cy="66666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73135" y="952145"/>
            <a:ext cx="17139445" cy="14286"/>
            <a:chOff x="573135" y="952145"/>
            <a:chExt cx="17139445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3135" y="952145"/>
              <a:ext cx="17139445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73135" y="393054"/>
            <a:ext cx="17139445" cy="57143"/>
            <a:chOff x="573135" y="393054"/>
            <a:chExt cx="17139445" cy="5714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3135" y="393054"/>
              <a:ext cx="17139445" cy="5714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547956" y="2733910"/>
            <a:ext cx="5117001" cy="5087019"/>
            <a:chOff x="12547956" y="2733910"/>
            <a:chExt cx="5117001" cy="508701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547956" y="2733910"/>
              <a:ext cx="5117001" cy="508701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626238" y="2733910"/>
            <a:ext cx="5057386" cy="5087019"/>
            <a:chOff x="6626238" y="2733910"/>
            <a:chExt cx="5057386" cy="508701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626238" y="2733910"/>
              <a:ext cx="5057386" cy="508701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31225" y="2680343"/>
            <a:ext cx="5130680" cy="5140585"/>
            <a:chOff x="631225" y="2680343"/>
            <a:chExt cx="5130680" cy="514058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31225" y="2680343"/>
              <a:ext cx="5130680" cy="5140585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70253" y="494508"/>
            <a:ext cx="1623057" cy="814086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024829" y="9627521"/>
            <a:ext cx="8336410" cy="749333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5439548" y="453768"/>
            <a:ext cx="2875333" cy="548495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816649" y="916476"/>
            <a:ext cx="8646267" cy="1704495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39821" y="215611"/>
            <a:ext cx="2603286" cy="2961981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943140" y="7905461"/>
            <a:ext cx="3894029" cy="1414400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4619978" y="7905461"/>
            <a:ext cx="1891190" cy="1414400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006372" y="7844100"/>
            <a:ext cx="3884505" cy="1404876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9619048"/>
            <a:ext cx="18285714" cy="666667"/>
            <a:chOff x="0" y="9619048"/>
            <a:chExt cx="18285714" cy="66666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9619048"/>
              <a:ext cx="18285714" cy="66666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73135" y="952145"/>
            <a:ext cx="17139445" cy="14286"/>
            <a:chOff x="573135" y="952145"/>
            <a:chExt cx="17139445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3135" y="952145"/>
              <a:ext cx="17139445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73135" y="393054"/>
            <a:ext cx="17139445" cy="57143"/>
            <a:chOff x="573135" y="393054"/>
            <a:chExt cx="17139445" cy="5714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3135" y="393054"/>
              <a:ext cx="17139445" cy="5714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631126" y="2680343"/>
            <a:ext cx="5089983" cy="5109904"/>
            <a:chOff x="6631126" y="2680343"/>
            <a:chExt cx="5089983" cy="510990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631126" y="2680343"/>
              <a:ext cx="5089983" cy="510990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590330" y="2725436"/>
            <a:ext cx="5074628" cy="5064812"/>
            <a:chOff x="12590330" y="2725436"/>
            <a:chExt cx="5074628" cy="506481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590330" y="2725436"/>
              <a:ext cx="5074628" cy="5064812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70253" y="494508"/>
            <a:ext cx="1623057" cy="814086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029448" y="9627521"/>
            <a:ext cx="8327162" cy="749333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5439548" y="453768"/>
            <a:ext cx="2875333" cy="548495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816649" y="916476"/>
            <a:ext cx="8646267" cy="1704495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39821" y="215611"/>
            <a:ext cx="2603286" cy="2961981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631225" y="2680343"/>
            <a:ext cx="5130680" cy="5140585"/>
            <a:chOff x="631225" y="2680343"/>
            <a:chExt cx="5130680" cy="5140585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31225" y="2680343"/>
              <a:ext cx="5130680" cy="5140585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06372" y="7844100"/>
            <a:ext cx="3884505" cy="1404876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425057" y="7844100"/>
            <a:ext cx="3407324" cy="1414400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3376584" y="7844100"/>
            <a:ext cx="3407324" cy="14144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72560" y="7037669"/>
            <a:ext cx="2218404" cy="2311267"/>
            <a:chOff x="772560" y="7037669"/>
            <a:chExt cx="2218404" cy="231126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72560" y="7037669"/>
              <a:ext cx="2218404" cy="231126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9619048"/>
            <a:ext cx="18285714" cy="666667"/>
            <a:chOff x="0" y="9619048"/>
            <a:chExt cx="18285714" cy="66666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9619048"/>
              <a:ext cx="18285714" cy="66666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73135" y="952145"/>
            <a:ext cx="17139445" cy="14286"/>
            <a:chOff x="573135" y="952145"/>
            <a:chExt cx="17139445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3135" y="952145"/>
              <a:ext cx="17139445" cy="142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73135" y="393054"/>
            <a:ext cx="17139445" cy="57143"/>
            <a:chOff x="573135" y="393054"/>
            <a:chExt cx="17139445" cy="5714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73135" y="393054"/>
              <a:ext cx="17139445" cy="5714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855709" y="7037669"/>
            <a:ext cx="2438741" cy="2265997"/>
            <a:chOff x="9855709" y="7037669"/>
            <a:chExt cx="2438741" cy="226599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855709" y="7037669"/>
              <a:ext cx="2438741" cy="226599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844426" y="6839244"/>
            <a:ext cx="1073742" cy="194062"/>
            <a:chOff x="5844426" y="6839244"/>
            <a:chExt cx="1073742" cy="19406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844426" y="6839244"/>
              <a:ext cx="1073742" cy="19406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685818" y="4222980"/>
            <a:ext cx="5135948" cy="5125956"/>
            <a:chOff x="2685818" y="4222980"/>
            <a:chExt cx="5135948" cy="512595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685818" y="4222980"/>
              <a:ext cx="5135948" cy="5125956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70253" y="494508"/>
            <a:ext cx="1623057" cy="814086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012333" y="9627521"/>
            <a:ext cx="8361390" cy="749333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5439548" y="453768"/>
            <a:ext cx="2875333" cy="548495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816649" y="916476"/>
            <a:ext cx="9731533" cy="1704495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39821" y="215611"/>
            <a:ext cx="2603286" cy="2961981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2095025" y="4222961"/>
            <a:ext cx="5135948" cy="5125975"/>
            <a:chOff x="12095025" y="4222961"/>
            <a:chExt cx="5135948" cy="5125975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095025" y="4222961"/>
              <a:ext cx="5135948" cy="512597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8669070" y="6579073"/>
            <a:ext cx="1384264" cy="250184"/>
            <a:chOff x="8669070" y="6579073"/>
            <a:chExt cx="1384264" cy="250184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669070" y="6579073"/>
              <a:ext cx="1384264" cy="250184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929066" y="3064725"/>
            <a:ext cx="7929657" cy="1359295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929066" y="2170473"/>
            <a:ext cx="12047219" cy="135929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9619048"/>
            <a:ext cx="18285714" cy="666667"/>
            <a:chOff x="0" y="9619048"/>
            <a:chExt cx="18285714" cy="66666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9619048"/>
              <a:ext cx="18285714" cy="66666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73135" y="952145"/>
            <a:ext cx="17139445" cy="14286"/>
            <a:chOff x="573135" y="952145"/>
            <a:chExt cx="17139445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3135" y="952145"/>
              <a:ext cx="17139445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73135" y="393054"/>
            <a:ext cx="17139445" cy="57143"/>
            <a:chOff x="573135" y="393054"/>
            <a:chExt cx="17139445" cy="5714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3135" y="393054"/>
              <a:ext cx="17139445" cy="57143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70253" y="494508"/>
            <a:ext cx="1623057" cy="81408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027505" y="9627521"/>
            <a:ext cx="8331057" cy="749333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439548" y="453768"/>
            <a:ext cx="2875333" cy="548495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816649" y="916476"/>
            <a:ext cx="9731533" cy="1704495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39821" y="215611"/>
            <a:ext cx="2603286" cy="296198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73135" y="2577469"/>
            <a:ext cx="5135948" cy="5125975"/>
            <a:chOff x="573135" y="2577469"/>
            <a:chExt cx="5135948" cy="512597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73135" y="2577469"/>
              <a:ext cx="5135948" cy="512597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522027" y="2562451"/>
            <a:ext cx="5135948" cy="5156010"/>
            <a:chOff x="6522027" y="2562451"/>
            <a:chExt cx="5135948" cy="5156010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522027" y="2562451"/>
              <a:ext cx="5135948" cy="515601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470920" y="2552381"/>
            <a:ext cx="5135948" cy="5176151"/>
            <a:chOff x="12470920" y="2552381"/>
            <a:chExt cx="5135948" cy="5176151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470920" y="2552381"/>
              <a:ext cx="5135948" cy="5176151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75033" y="7772703"/>
            <a:ext cx="4533190" cy="1357257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273940" y="7706037"/>
            <a:ext cx="3563343" cy="1404876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3058672" y="7706037"/>
            <a:ext cx="3712800" cy="14144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9619048"/>
            <a:ext cx="18285714" cy="666667"/>
            <a:chOff x="0" y="9619048"/>
            <a:chExt cx="18285714" cy="66666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9619048"/>
              <a:ext cx="18285714" cy="66666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73135" y="952145"/>
            <a:ext cx="17139445" cy="14286"/>
            <a:chOff x="573135" y="952145"/>
            <a:chExt cx="17139445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3135" y="952145"/>
              <a:ext cx="17139445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73135" y="393054"/>
            <a:ext cx="17139445" cy="57143"/>
            <a:chOff x="573135" y="393054"/>
            <a:chExt cx="17139445" cy="5714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3135" y="393054"/>
              <a:ext cx="17139445" cy="57143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70253" y="494508"/>
            <a:ext cx="1623057" cy="81408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029448" y="9627521"/>
            <a:ext cx="8327162" cy="749333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439548" y="453768"/>
            <a:ext cx="2875333" cy="548495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816649" y="916476"/>
            <a:ext cx="9188829" cy="1704495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39821" y="215611"/>
            <a:ext cx="2603286" cy="2961981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43013" y="2519339"/>
            <a:ext cx="13584505" cy="1295229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43013" y="3472263"/>
            <a:ext cx="5791790" cy="129522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119863" y="4926238"/>
            <a:ext cx="3867278" cy="3903761"/>
            <a:chOff x="3119863" y="4926238"/>
            <a:chExt cx="3867278" cy="390376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119863" y="4926238"/>
              <a:ext cx="3867278" cy="390376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990572" y="4926238"/>
            <a:ext cx="3837220" cy="3903761"/>
            <a:chOff x="10990572" y="4926238"/>
            <a:chExt cx="3837220" cy="390376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990572" y="4926238"/>
              <a:ext cx="3837220" cy="390376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592034" y="5403957"/>
            <a:ext cx="7858795" cy="150000"/>
            <a:chOff x="3592034" y="5403957"/>
            <a:chExt cx="7858795" cy="150000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592034" y="5403957"/>
              <a:ext cx="7858795" cy="150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9619048"/>
            <a:ext cx="18285714" cy="666667"/>
            <a:chOff x="0" y="9619048"/>
            <a:chExt cx="18285714" cy="66666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9619048"/>
              <a:ext cx="18285714" cy="66666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73135" y="952145"/>
            <a:ext cx="17139445" cy="14286"/>
            <a:chOff x="573135" y="952145"/>
            <a:chExt cx="17139445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3135" y="952145"/>
              <a:ext cx="17139445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73135" y="393054"/>
            <a:ext cx="17139445" cy="57143"/>
            <a:chOff x="573135" y="393054"/>
            <a:chExt cx="17139445" cy="5714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3135" y="393054"/>
              <a:ext cx="17139445" cy="57143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70253" y="494508"/>
            <a:ext cx="1623057" cy="81408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065905" y="9627521"/>
            <a:ext cx="8254248" cy="749333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439548" y="453768"/>
            <a:ext cx="2875333" cy="548495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15484" y="812753"/>
            <a:ext cx="2118286" cy="199592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505273" y="2193620"/>
            <a:ext cx="13092107" cy="983098"/>
            <a:chOff x="2505273" y="2193620"/>
            <a:chExt cx="13092107" cy="983098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3340809" y="2193620"/>
              <a:ext cx="12256571" cy="983098"/>
              <a:chOff x="3340809" y="2193620"/>
              <a:chExt cx="12256571" cy="983098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3340809" y="2193620"/>
                <a:ext cx="12256571" cy="983098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2505273" y="2193620"/>
              <a:ext cx="820982" cy="983098"/>
              <a:chOff x="2505273" y="2193620"/>
              <a:chExt cx="820982" cy="983098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2505273" y="2193620"/>
                <a:ext cx="820982" cy="983098"/>
              </a:xfrm>
              <a:prstGeom prst="rect">
                <a:avLst/>
              </a:prstGeom>
            </p:spPr>
          </p:pic>
        </p:grpSp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197875" y="2180734"/>
              <a:ext cx="1496524" cy="1107838"/>
            </a:xfrm>
            <a:prstGeom prst="rect">
              <a:avLst/>
            </a:prstGeom>
          </p:spPr>
        </p:pic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366910" y="2138796"/>
              <a:ext cx="3578124" cy="218250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505273" y="3436120"/>
            <a:ext cx="13092107" cy="983098"/>
            <a:chOff x="2505273" y="3436120"/>
            <a:chExt cx="13092107" cy="983098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3340809" y="3436120"/>
              <a:ext cx="12256571" cy="983098"/>
              <a:chOff x="3340809" y="3436120"/>
              <a:chExt cx="12256571" cy="983098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3340809" y="3436120"/>
                <a:ext cx="12256571" cy="983098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2505273" y="3436120"/>
              <a:ext cx="820982" cy="983098"/>
              <a:chOff x="2505273" y="3436120"/>
              <a:chExt cx="820982" cy="983098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2505273" y="3436120"/>
                <a:ext cx="820982" cy="983098"/>
              </a:xfrm>
              <a:prstGeom prst="rect">
                <a:avLst/>
              </a:prstGeom>
            </p:spPr>
          </p:pic>
        </p:grpSp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225856" y="3424543"/>
              <a:ext cx="1488771" cy="1106038"/>
            </a:xfrm>
            <a:prstGeom prst="rect">
              <a:avLst/>
            </a:prstGeom>
          </p:spPr>
        </p:pic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357386" y="3326699"/>
              <a:ext cx="3587200" cy="145758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2505273" y="4678621"/>
            <a:ext cx="13092107" cy="983098"/>
            <a:chOff x="2505273" y="4678621"/>
            <a:chExt cx="13092107" cy="98309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3340809" y="4678621"/>
              <a:ext cx="12256571" cy="983098"/>
              <a:chOff x="3340809" y="4678621"/>
              <a:chExt cx="12256571" cy="983098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3340809" y="4678621"/>
                <a:ext cx="12256571" cy="983098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2505273" y="4678621"/>
              <a:ext cx="820982" cy="983098"/>
              <a:chOff x="2505273" y="4678621"/>
              <a:chExt cx="820982" cy="983098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2505273" y="4678621"/>
                <a:ext cx="820982" cy="983098"/>
              </a:xfrm>
              <a:prstGeom prst="rect">
                <a:avLst/>
              </a:prstGeom>
            </p:spPr>
          </p:pic>
        </p:grpSp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231361" y="4667599"/>
              <a:ext cx="1491305" cy="1105152"/>
            </a:xfrm>
            <a:prstGeom prst="rect">
              <a:avLst/>
            </a:prstGeom>
          </p:spPr>
        </p:pic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357386" y="4569199"/>
              <a:ext cx="4549686" cy="1457581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2505273" y="5921121"/>
            <a:ext cx="13092107" cy="983098"/>
            <a:chOff x="2505273" y="5921121"/>
            <a:chExt cx="13092107" cy="983098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3340809" y="5921121"/>
              <a:ext cx="12256571" cy="983098"/>
              <a:chOff x="3340809" y="5921121"/>
              <a:chExt cx="12256571" cy="983098"/>
            </a:xfrm>
          </p:grpSpPr>
          <p:pic>
            <p:nvPicPr>
              <p:cNvPr id="47" name="Object 4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3340809" y="5921121"/>
                <a:ext cx="12256571" cy="983098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2505273" y="5921121"/>
              <a:ext cx="820982" cy="983098"/>
              <a:chOff x="2505273" y="5921121"/>
              <a:chExt cx="820982" cy="983098"/>
            </a:xfrm>
          </p:grpSpPr>
          <p:pic>
            <p:nvPicPr>
              <p:cNvPr id="50" name="Object 4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2505273" y="5921121"/>
                <a:ext cx="820982" cy="983098"/>
              </a:xfrm>
              <a:prstGeom prst="rect">
                <a:avLst/>
              </a:prstGeom>
            </p:spPr>
          </p:pic>
        </p:grpSp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2234190" y="5910099"/>
              <a:ext cx="1492343" cy="1105152"/>
            </a:xfrm>
            <a:prstGeom prst="rect">
              <a:avLst/>
            </a:prstGeom>
          </p:spPr>
        </p:pic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3366910" y="5866309"/>
              <a:ext cx="2523514" cy="2182505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2505273" y="7163622"/>
            <a:ext cx="13092107" cy="983098"/>
            <a:chOff x="2505273" y="7163622"/>
            <a:chExt cx="13092107" cy="983098"/>
          </a:xfrm>
        </p:grpSpPr>
        <p:grpSp>
          <p:nvGrpSpPr>
            <p:cNvPr id="1017" name="그룹 1017"/>
            <p:cNvGrpSpPr/>
            <p:nvPr/>
          </p:nvGrpSpPr>
          <p:grpSpPr>
            <a:xfrm>
              <a:off x="3340809" y="7163622"/>
              <a:ext cx="12256571" cy="983098"/>
              <a:chOff x="3340809" y="7163622"/>
              <a:chExt cx="12256571" cy="983098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3340809" y="7163622"/>
                <a:ext cx="12256571" cy="983098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2505273" y="7163622"/>
              <a:ext cx="820982" cy="983098"/>
              <a:chOff x="2505273" y="7163622"/>
              <a:chExt cx="820982" cy="983098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2505273" y="7163622"/>
                <a:ext cx="820982" cy="983098"/>
              </a:xfrm>
              <a:prstGeom prst="rect">
                <a:avLst/>
              </a:prstGeom>
            </p:spPr>
          </p:pic>
        </p:grpSp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2228685" y="7152600"/>
              <a:ext cx="1489810" cy="1105152"/>
            </a:xfrm>
            <a:prstGeom prst="rect">
              <a:avLst/>
            </a:prstGeom>
          </p:spPr>
        </p:pic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3366910" y="7108810"/>
              <a:ext cx="5566524" cy="2182505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2505273" y="8406122"/>
            <a:ext cx="13092107" cy="983098"/>
            <a:chOff x="2505273" y="8406122"/>
            <a:chExt cx="13092107" cy="983098"/>
          </a:xfrm>
        </p:grpSpPr>
        <p:grpSp>
          <p:nvGrpSpPr>
            <p:cNvPr id="1020" name="그룹 1020"/>
            <p:cNvGrpSpPr/>
            <p:nvPr/>
          </p:nvGrpSpPr>
          <p:grpSpPr>
            <a:xfrm>
              <a:off x="3340809" y="8406122"/>
              <a:ext cx="12256571" cy="983098"/>
              <a:chOff x="3340809" y="8406122"/>
              <a:chExt cx="12256571" cy="983098"/>
            </a:xfrm>
          </p:grpSpPr>
          <p:pic>
            <p:nvPicPr>
              <p:cNvPr id="67" name="Object 66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3340809" y="8406122"/>
                <a:ext cx="12256571" cy="983098"/>
              </a:xfrm>
              <a:prstGeom prst="rect">
                <a:avLst/>
              </a:prstGeom>
            </p:spPr>
          </p:pic>
        </p:grpSp>
        <p:grpSp>
          <p:nvGrpSpPr>
            <p:cNvPr id="1021" name="그룹 1021"/>
            <p:cNvGrpSpPr/>
            <p:nvPr/>
          </p:nvGrpSpPr>
          <p:grpSpPr>
            <a:xfrm>
              <a:off x="2505273" y="8406122"/>
              <a:ext cx="820982" cy="983098"/>
              <a:chOff x="2505273" y="8406122"/>
              <a:chExt cx="820982" cy="983098"/>
            </a:xfrm>
          </p:grpSpPr>
          <p:pic>
            <p:nvPicPr>
              <p:cNvPr id="70" name="Object 69"/>
              <p:cNvPicPr>
                <a:picLocks noChangeAspect="1"/>
              </p:cNvPicPr>
              <p:nvPr/>
            </p:nvPicPr>
            <p:blipFill>
              <a:blip r:embed="rId30" cstate="print"/>
              <a:stretch>
                <a:fillRect/>
              </a:stretch>
            </p:blipFill>
            <p:spPr>
              <a:xfrm>
                <a:off x="2505273" y="8406122"/>
                <a:ext cx="820982" cy="983098"/>
              </a:xfrm>
              <a:prstGeom prst="rect">
                <a:avLst/>
              </a:prstGeom>
            </p:spPr>
          </p:pic>
        </p:grpSp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2231656" y="8395100"/>
              <a:ext cx="1490419" cy="1105152"/>
            </a:xfrm>
            <a:prstGeom prst="rect">
              <a:avLst/>
            </a:prstGeom>
          </p:spPr>
        </p:pic>
        <p:pic>
          <p:nvPicPr>
            <p:cNvPr id="73" name="Object 72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3347862" y="8220510"/>
              <a:ext cx="2103857" cy="154329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9619048"/>
            <a:ext cx="18285714" cy="666667"/>
            <a:chOff x="0" y="9619048"/>
            <a:chExt cx="18285714" cy="66666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9619048"/>
              <a:ext cx="18285714" cy="66666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73135" y="952145"/>
            <a:ext cx="17139445" cy="14286"/>
            <a:chOff x="573135" y="952145"/>
            <a:chExt cx="17139445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3135" y="952145"/>
              <a:ext cx="17139445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73135" y="393054"/>
            <a:ext cx="17139445" cy="57143"/>
            <a:chOff x="573135" y="393054"/>
            <a:chExt cx="17139445" cy="5714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3135" y="393054"/>
              <a:ext cx="17139445" cy="57143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70253" y="494508"/>
            <a:ext cx="1623057" cy="81408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056381" y="9627521"/>
            <a:ext cx="8273295" cy="749333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439548" y="453768"/>
            <a:ext cx="2875333" cy="548495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816649" y="916476"/>
            <a:ext cx="9188829" cy="1704495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39821" y="215611"/>
            <a:ext cx="2603286" cy="296198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31225" y="2214415"/>
            <a:ext cx="8194164" cy="6910394"/>
            <a:chOff x="631225" y="2214415"/>
            <a:chExt cx="8194164" cy="691039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31225" y="2214415"/>
              <a:ext cx="8194164" cy="691039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686615" y="5845958"/>
            <a:ext cx="6964593" cy="21429"/>
            <a:chOff x="5686615" y="5845958"/>
            <a:chExt cx="6964593" cy="2142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5400000">
              <a:off x="5686615" y="5845958"/>
              <a:ext cx="6964593" cy="2142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13869" y="5347464"/>
            <a:ext cx="7181989" cy="2830341"/>
            <a:chOff x="1213869" y="5347464"/>
            <a:chExt cx="7181989" cy="2830341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13869" y="5347464"/>
              <a:ext cx="7181989" cy="283034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518416" y="2214415"/>
            <a:ext cx="8194164" cy="6910394"/>
            <a:chOff x="9518416" y="2214415"/>
            <a:chExt cx="8194164" cy="6910394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518416" y="2214415"/>
              <a:ext cx="8194164" cy="691039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601114" y="2214415"/>
            <a:ext cx="8063843" cy="6910394"/>
            <a:chOff x="9601114" y="2214415"/>
            <a:chExt cx="8063843" cy="6910394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601114" y="2214415"/>
              <a:ext cx="8063843" cy="6910394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059888" y="2366640"/>
            <a:ext cx="2363371" cy="1295229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042193" y="3231829"/>
            <a:ext cx="7383095" cy="1019819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042193" y="3995268"/>
            <a:ext cx="7290390" cy="1019819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9907763" y="2361419"/>
            <a:ext cx="2517629" cy="1018933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9936972" y="3100505"/>
            <a:ext cx="2958210" cy="2144419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9907763" y="4649015"/>
            <a:ext cx="3298429" cy="1018933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9927448" y="5361311"/>
            <a:ext cx="6302086" cy="830543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9907763" y="6145264"/>
            <a:ext cx="2188010" cy="1018933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9936972" y="6884350"/>
            <a:ext cx="6350019" cy="1258705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9927448" y="7443779"/>
            <a:ext cx="3601362" cy="830543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9936972" y="8056790"/>
            <a:ext cx="6024133" cy="125870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9619048"/>
            <a:ext cx="18285714" cy="666667"/>
            <a:chOff x="0" y="9619048"/>
            <a:chExt cx="18285714" cy="66666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9619048"/>
              <a:ext cx="18285714" cy="66666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73135" y="952145"/>
            <a:ext cx="17139445" cy="14286"/>
            <a:chOff x="573135" y="952145"/>
            <a:chExt cx="17139445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3135" y="952145"/>
              <a:ext cx="17139445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73135" y="393054"/>
            <a:ext cx="17139445" cy="57143"/>
            <a:chOff x="573135" y="393054"/>
            <a:chExt cx="17139445" cy="5714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3135" y="393054"/>
              <a:ext cx="17139445" cy="5714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55820" y="2589349"/>
            <a:ext cx="4897071" cy="5199057"/>
            <a:chOff x="1055820" y="2589349"/>
            <a:chExt cx="4897071" cy="519905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55820" y="2589349"/>
              <a:ext cx="4897071" cy="519905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410847" y="2615935"/>
            <a:ext cx="4815712" cy="5145886"/>
            <a:chOff x="12410847" y="2615935"/>
            <a:chExt cx="4815712" cy="514588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410847" y="2615935"/>
              <a:ext cx="4815712" cy="514588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735482" y="2585137"/>
            <a:ext cx="4897318" cy="5207482"/>
            <a:chOff x="6735482" y="2585137"/>
            <a:chExt cx="4897318" cy="520748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735482" y="2585137"/>
              <a:ext cx="4897318" cy="5207482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70253" y="494508"/>
            <a:ext cx="1623057" cy="814086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012629" y="9627521"/>
            <a:ext cx="8360800" cy="749333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5439548" y="453768"/>
            <a:ext cx="2875333" cy="548495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816649" y="916476"/>
            <a:ext cx="9188829" cy="1704495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39821" y="215611"/>
            <a:ext cx="2603286" cy="2961981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-12616" y="7752058"/>
            <a:ext cx="5874676" cy="1404876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540219" y="7752058"/>
            <a:ext cx="4977686" cy="1442971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2093398" y="7752058"/>
            <a:ext cx="5074410" cy="1442971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9619048"/>
            <a:ext cx="18285714" cy="666667"/>
            <a:chOff x="0" y="9619048"/>
            <a:chExt cx="18285714" cy="66666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9619048"/>
              <a:ext cx="18285714" cy="66666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73135" y="952145"/>
            <a:ext cx="17139445" cy="14286"/>
            <a:chOff x="573135" y="952145"/>
            <a:chExt cx="17139445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3135" y="952145"/>
              <a:ext cx="17139445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73135" y="393054"/>
            <a:ext cx="17139445" cy="57143"/>
            <a:chOff x="573135" y="393054"/>
            <a:chExt cx="17139445" cy="5714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3135" y="393054"/>
              <a:ext cx="17139445" cy="5714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33760" y="2725335"/>
            <a:ext cx="4828603" cy="4819154"/>
            <a:chOff x="933760" y="2725335"/>
            <a:chExt cx="4828603" cy="481915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33760" y="2725335"/>
              <a:ext cx="4828603" cy="481915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657978" y="2725335"/>
            <a:ext cx="4840294" cy="4830840"/>
            <a:chOff x="6657978" y="2725335"/>
            <a:chExt cx="4840294" cy="483084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657978" y="2725335"/>
              <a:ext cx="4840294" cy="483084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528595" y="2737021"/>
            <a:ext cx="4819154" cy="4819154"/>
            <a:chOff x="12528595" y="2737021"/>
            <a:chExt cx="4819154" cy="481915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528595" y="2737021"/>
              <a:ext cx="4819154" cy="4819154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70253" y="494508"/>
            <a:ext cx="1623057" cy="814086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6717322" y="9599587"/>
            <a:ext cx="1283124" cy="749333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5439548" y="453768"/>
            <a:ext cx="2875333" cy="548495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816649" y="916476"/>
            <a:ext cx="9188829" cy="1704495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39821" y="215611"/>
            <a:ext cx="2603286" cy="2961981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-320407" y="7690696"/>
            <a:ext cx="5874676" cy="1404876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771124" y="7690696"/>
            <a:ext cx="5655352" cy="1414400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1850810" y="7690696"/>
            <a:ext cx="5483210" cy="14144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9619048"/>
            <a:ext cx="18285714" cy="666667"/>
            <a:chOff x="0" y="9619048"/>
            <a:chExt cx="18285714" cy="66666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9619048"/>
              <a:ext cx="18285714" cy="66666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73135" y="952145"/>
            <a:ext cx="17139445" cy="14286"/>
            <a:chOff x="573135" y="952145"/>
            <a:chExt cx="17139445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3135" y="952145"/>
              <a:ext cx="17139445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73135" y="393054"/>
            <a:ext cx="17139445" cy="57143"/>
            <a:chOff x="573135" y="393054"/>
            <a:chExt cx="17139445" cy="5714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3135" y="393054"/>
              <a:ext cx="17139445" cy="5714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711175" y="2719884"/>
            <a:ext cx="4863364" cy="4844477"/>
            <a:chOff x="6711175" y="2719884"/>
            <a:chExt cx="4863364" cy="484447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711175" y="2719884"/>
              <a:ext cx="4863364" cy="484447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33760" y="2725335"/>
            <a:ext cx="4828603" cy="4819154"/>
            <a:chOff x="933760" y="2725335"/>
            <a:chExt cx="4828603" cy="481915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33760" y="2725335"/>
              <a:ext cx="4828603" cy="481915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506490" y="2731256"/>
            <a:ext cx="4863364" cy="4853884"/>
            <a:chOff x="12506490" y="2731256"/>
            <a:chExt cx="4863364" cy="485388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506490" y="2731256"/>
              <a:ext cx="4863364" cy="4853884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70253" y="494508"/>
            <a:ext cx="1623057" cy="814086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062476" y="9627521"/>
            <a:ext cx="8260962" cy="749333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5439548" y="453768"/>
            <a:ext cx="2875333" cy="548495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816649" y="916476"/>
            <a:ext cx="9188829" cy="1704495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39821" y="215611"/>
            <a:ext cx="2603286" cy="2961981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-320407" y="7690696"/>
            <a:ext cx="5874676" cy="1404876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780648" y="7690696"/>
            <a:ext cx="5617257" cy="1414400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2853048" y="7757363"/>
            <a:ext cx="4414419" cy="1357257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9619048"/>
            <a:ext cx="18285714" cy="666667"/>
            <a:chOff x="0" y="9619048"/>
            <a:chExt cx="18285714" cy="66666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9619048"/>
              <a:ext cx="18285714" cy="66666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73135" y="952145"/>
            <a:ext cx="17139445" cy="14286"/>
            <a:chOff x="573135" y="952145"/>
            <a:chExt cx="17139445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3135" y="952145"/>
              <a:ext cx="17139445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73135" y="393054"/>
            <a:ext cx="17139445" cy="57143"/>
            <a:chOff x="573135" y="393054"/>
            <a:chExt cx="17139445" cy="5714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3135" y="393054"/>
              <a:ext cx="17139445" cy="5714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33760" y="2725335"/>
            <a:ext cx="4828603" cy="4819154"/>
            <a:chOff x="933760" y="2725335"/>
            <a:chExt cx="4828603" cy="481915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33760" y="2725335"/>
              <a:ext cx="4828603" cy="481915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728555" y="2737931"/>
            <a:ext cx="4828603" cy="4809852"/>
            <a:chOff x="6728555" y="2737931"/>
            <a:chExt cx="4828603" cy="480985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728555" y="2737931"/>
              <a:ext cx="4828603" cy="480985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523871" y="2733243"/>
            <a:ext cx="4828603" cy="4819227"/>
            <a:chOff x="12523871" y="2733243"/>
            <a:chExt cx="4828603" cy="481922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523871" y="2733243"/>
              <a:ext cx="4828603" cy="4819227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70253" y="494508"/>
            <a:ext cx="1623057" cy="814086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6727589" y="9599587"/>
            <a:ext cx="1262438" cy="749333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5439548" y="453768"/>
            <a:ext cx="2875333" cy="548495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816649" y="916476"/>
            <a:ext cx="9188829" cy="1704495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39821" y="215611"/>
            <a:ext cx="2603286" cy="2961981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-320407" y="7690696"/>
            <a:ext cx="5874676" cy="1404876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052667" y="7757363"/>
            <a:ext cx="5373800" cy="1357257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1912715" y="7757363"/>
            <a:ext cx="5373800" cy="1357257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9619048"/>
            <a:ext cx="18285714" cy="666667"/>
            <a:chOff x="0" y="9619048"/>
            <a:chExt cx="18285714" cy="66666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9619048"/>
              <a:ext cx="18285714" cy="66666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73135" y="952145"/>
            <a:ext cx="17139445" cy="14286"/>
            <a:chOff x="573135" y="952145"/>
            <a:chExt cx="17139445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3135" y="952145"/>
              <a:ext cx="17139445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73135" y="393054"/>
            <a:ext cx="17139445" cy="57143"/>
            <a:chOff x="573135" y="393054"/>
            <a:chExt cx="17139445" cy="5714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3135" y="393054"/>
              <a:ext cx="17139445" cy="5714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33760" y="2725335"/>
            <a:ext cx="4828603" cy="4819154"/>
            <a:chOff x="933760" y="2725335"/>
            <a:chExt cx="4828603" cy="481915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33760" y="2725335"/>
              <a:ext cx="4828603" cy="481915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728555" y="2737968"/>
            <a:ext cx="4828603" cy="4809778"/>
            <a:chOff x="6728555" y="2737968"/>
            <a:chExt cx="4828603" cy="480977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728555" y="2737968"/>
              <a:ext cx="4828603" cy="480977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523871" y="2723867"/>
            <a:ext cx="4828603" cy="4837979"/>
            <a:chOff x="12523871" y="2723867"/>
            <a:chExt cx="4828603" cy="483797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523871" y="2723867"/>
              <a:ext cx="4828603" cy="4837979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70253" y="494508"/>
            <a:ext cx="1623057" cy="814086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6719998" y="9599587"/>
            <a:ext cx="1277771" cy="749333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5439548" y="453768"/>
            <a:ext cx="2875333" cy="548495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816649" y="916476"/>
            <a:ext cx="9188829" cy="1704495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39821" y="215611"/>
            <a:ext cx="2603286" cy="2961981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-320407" y="7690696"/>
            <a:ext cx="5874676" cy="1404876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272315" y="7757363"/>
            <a:ext cx="5201629" cy="1357257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1922239" y="7757363"/>
            <a:ext cx="5402390" cy="1357257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9619048"/>
            <a:ext cx="18285714" cy="666667"/>
            <a:chOff x="0" y="9619048"/>
            <a:chExt cx="18285714" cy="66666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9619048"/>
              <a:ext cx="18285714" cy="66666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73135" y="952145"/>
            <a:ext cx="17139445" cy="14286"/>
            <a:chOff x="573135" y="952145"/>
            <a:chExt cx="17139445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3135" y="952145"/>
              <a:ext cx="17139445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73135" y="393054"/>
            <a:ext cx="17139445" cy="57143"/>
            <a:chOff x="573135" y="393054"/>
            <a:chExt cx="17139445" cy="5714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3135" y="393054"/>
              <a:ext cx="17139445" cy="5714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82263" y="2723849"/>
            <a:ext cx="4828603" cy="4838016"/>
            <a:chOff x="782263" y="2723849"/>
            <a:chExt cx="4828603" cy="483801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82263" y="2723849"/>
              <a:ext cx="4828603" cy="483801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639171" y="2725616"/>
            <a:ext cx="4843944" cy="4834483"/>
            <a:chOff x="6639171" y="2725616"/>
            <a:chExt cx="4843944" cy="483448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639171" y="2725616"/>
              <a:ext cx="4843944" cy="483448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511420" y="2730296"/>
            <a:ext cx="4853505" cy="4825122"/>
            <a:chOff x="12511420" y="2730296"/>
            <a:chExt cx="4853505" cy="482512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511420" y="2730296"/>
              <a:ext cx="4853505" cy="4825122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70253" y="494508"/>
            <a:ext cx="1623057" cy="814086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061438" y="9627521"/>
            <a:ext cx="8263181" cy="749333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5439548" y="453768"/>
            <a:ext cx="2875333" cy="548495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816649" y="916476"/>
            <a:ext cx="9188829" cy="1704495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39821" y="215611"/>
            <a:ext cx="2603286" cy="2961981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-110435" y="7690696"/>
            <a:ext cx="5693448" cy="1414400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771124" y="7690696"/>
            <a:ext cx="5683924" cy="1414400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1411677" y="7690696"/>
            <a:ext cx="5893724" cy="1404876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9619048"/>
            <a:ext cx="18285714" cy="666667"/>
            <a:chOff x="0" y="9619048"/>
            <a:chExt cx="18285714" cy="66666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9619048"/>
              <a:ext cx="18285714" cy="66666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73135" y="952145"/>
            <a:ext cx="17139445" cy="14286"/>
            <a:chOff x="573135" y="952145"/>
            <a:chExt cx="17139445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3135" y="952145"/>
              <a:ext cx="17139445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73135" y="393054"/>
            <a:ext cx="17139445" cy="57143"/>
            <a:chOff x="573135" y="393054"/>
            <a:chExt cx="17139445" cy="5714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3135" y="393054"/>
              <a:ext cx="17139445" cy="5714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50896" y="2723743"/>
            <a:ext cx="4843944" cy="4834501"/>
            <a:chOff x="850896" y="2723743"/>
            <a:chExt cx="4843944" cy="483450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50896" y="2723743"/>
              <a:ext cx="4843944" cy="483450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719048" y="2709524"/>
            <a:ext cx="4843944" cy="4862940"/>
            <a:chOff x="6719048" y="2709524"/>
            <a:chExt cx="4843944" cy="486294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719048" y="2709524"/>
              <a:ext cx="4843944" cy="486294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587199" y="2737907"/>
            <a:ext cx="4843944" cy="4806174"/>
            <a:chOff x="12587199" y="2737907"/>
            <a:chExt cx="4843944" cy="480617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587199" y="2737907"/>
              <a:ext cx="4843944" cy="4806174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70253" y="494508"/>
            <a:ext cx="1623057" cy="814086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6707503" y="9599587"/>
            <a:ext cx="1302610" cy="749333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5439548" y="453768"/>
            <a:ext cx="2875333" cy="548495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816649" y="916476"/>
            <a:ext cx="9188829" cy="1704495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39821" y="215611"/>
            <a:ext cx="2603286" cy="2961981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09651" y="7690696"/>
            <a:ext cx="5340067" cy="1414400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557724" y="7652601"/>
            <a:ext cx="5953390" cy="1452495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1456620" y="7652601"/>
            <a:ext cx="5914543" cy="1452495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9619048"/>
            <a:ext cx="18285714" cy="666667"/>
            <a:chOff x="0" y="9619048"/>
            <a:chExt cx="18285714" cy="66666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9619048"/>
              <a:ext cx="18285714" cy="66666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73135" y="952145"/>
            <a:ext cx="17139445" cy="14286"/>
            <a:chOff x="573135" y="952145"/>
            <a:chExt cx="17139445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3135" y="952145"/>
              <a:ext cx="17139445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73135" y="393054"/>
            <a:ext cx="17139445" cy="57143"/>
            <a:chOff x="573135" y="393054"/>
            <a:chExt cx="17139445" cy="5714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3135" y="393054"/>
              <a:ext cx="17139445" cy="5714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534138" y="6397472"/>
            <a:ext cx="1320389" cy="238639"/>
            <a:chOff x="8534138" y="6397472"/>
            <a:chExt cx="1320389" cy="23863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534138" y="6397472"/>
              <a:ext cx="1320389" cy="23863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45294" y="4537737"/>
            <a:ext cx="7353794" cy="4148585"/>
            <a:chOff x="845294" y="4537737"/>
            <a:chExt cx="7353794" cy="414858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45294" y="4537737"/>
              <a:ext cx="7353794" cy="414858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124814" y="4537737"/>
            <a:ext cx="7306632" cy="4124895"/>
            <a:chOff x="10124814" y="4537737"/>
            <a:chExt cx="7306632" cy="412489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124814" y="4537737"/>
              <a:ext cx="7306632" cy="4124895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70253" y="494508"/>
            <a:ext cx="1623057" cy="814086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6722675" y="9599587"/>
            <a:ext cx="1272419" cy="749333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5439548" y="453768"/>
            <a:ext cx="2875333" cy="548495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826173" y="830762"/>
            <a:ext cx="2923248" cy="1790210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39821" y="215611"/>
            <a:ext cx="2631857" cy="2961981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20116" y="2075259"/>
            <a:ext cx="12038410" cy="1321752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20116" y="2987449"/>
            <a:ext cx="12086029" cy="1321752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9619048"/>
            <a:ext cx="18285714" cy="666667"/>
            <a:chOff x="0" y="9619048"/>
            <a:chExt cx="18285714" cy="66666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9619048"/>
              <a:ext cx="18285714" cy="66666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73135" y="952145"/>
            <a:ext cx="17139445" cy="14286"/>
            <a:chOff x="573135" y="952145"/>
            <a:chExt cx="17139445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3135" y="952145"/>
              <a:ext cx="17139445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73135" y="393054"/>
            <a:ext cx="17139445" cy="57143"/>
            <a:chOff x="573135" y="393054"/>
            <a:chExt cx="17139445" cy="5714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3135" y="393054"/>
              <a:ext cx="17139445" cy="57143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70253" y="494508"/>
            <a:ext cx="1623057" cy="81408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061438" y="9627521"/>
            <a:ext cx="8263181" cy="749333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439548" y="453768"/>
            <a:ext cx="2875333" cy="548495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826173" y="916476"/>
            <a:ext cx="6897162" cy="1704495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39821" y="215611"/>
            <a:ext cx="2631857" cy="2961981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00833" y="2048316"/>
            <a:ext cx="2766952" cy="1497829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81309" y="3017335"/>
            <a:ext cx="7392276" cy="1860705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81309" y="4529256"/>
            <a:ext cx="8022200" cy="186070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601114" y="2214415"/>
            <a:ext cx="8063843" cy="6910394"/>
            <a:chOff x="9601114" y="2214415"/>
            <a:chExt cx="8063843" cy="691039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601114" y="2214415"/>
              <a:ext cx="8063843" cy="691039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686615" y="5845958"/>
            <a:ext cx="6964593" cy="21429"/>
            <a:chOff x="5686615" y="5845958"/>
            <a:chExt cx="6964593" cy="2142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5400000">
              <a:off x="5686615" y="5845958"/>
              <a:ext cx="6964593" cy="2142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753300" y="6255360"/>
            <a:ext cx="6171429" cy="3068281"/>
            <a:chOff x="1753300" y="6255360"/>
            <a:chExt cx="6171429" cy="3068281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753300" y="6255360"/>
              <a:ext cx="6171429" cy="3068281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9907005" y="6146278"/>
            <a:ext cx="5983486" cy="3152381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9907005" y="2308750"/>
            <a:ext cx="5691705" cy="1552381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9907005" y="3509549"/>
            <a:ext cx="6046581" cy="1552381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9907005" y="4710348"/>
            <a:ext cx="6458114" cy="155238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9619048"/>
            <a:ext cx="18285714" cy="666667"/>
            <a:chOff x="0" y="9619048"/>
            <a:chExt cx="18285714" cy="66666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9619048"/>
              <a:ext cx="18285714" cy="66666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73135" y="952145"/>
            <a:ext cx="17139445" cy="14286"/>
            <a:chOff x="573135" y="952145"/>
            <a:chExt cx="17139445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3135" y="952145"/>
              <a:ext cx="17139445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73135" y="393054"/>
            <a:ext cx="17139445" cy="57143"/>
            <a:chOff x="573135" y="393054"/>
            <a:chExt cx="17139445" cy="5714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3135" y="393054"/>
              <a:ext cx="17139445" cy="57143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70253" y="494508"/>
            <a:ext cx="1623057" cy="81408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074238" y="9627521"/>
            <a:ext cx="8237581" cy="749333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439548" y="453768"/>
            <a:ext cx="2875333" cy="548495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807125" y="916476"/>
            <a:ext cx="4177219" cy="1704495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39821" y="215611"/>
            <a:ext cx="2374714" cy="2961981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36322" y="2017626"/>
            <a:ext cx="1665762" cy="1602590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36720" y="2950897"/>
            <a:ext cx="10250914" cy="1321752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36720" y="3785148"/>
            <a:ext cx="15221305" cy="1321752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36322" y="5123274"/>
            <a:ext cx="2709219" cy="1497829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51948" y="6133337"/>
            <a:ext cx="6245943" cy="1295229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151948" y="6922261"/>
            <a:ext cx="13268886" cy="1295229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151948" y="7711186"/>
            <a:ext cx="5720124" cy="1295229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9619048"/>
            <a:ext cx="18285714" cy="666667"/>
            <a:chOff x="0" y="9619048"/>
            <a:chExt cx="18285714" cy="66666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9619048"/>
              <a:ext cx="18285714" cy="66666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73135" y="952145"/>
            <a:ext cx="17139445" cy="14286"/>
            <a:chOff x="573135" y="952145"/>
            <a:chExt cx="17139445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3135" y="952145"/>
              <a:ext cx="17139445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73135" y="393054"/>
            <a:ext cx="17139445" cy="57143"/>
            <a:chOff x="573135" y="393054"/>
            <a:chExt cx="17139445" cy="5714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3135" y="393054"/>
              <a:ext cx="17139445" cy="57143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70253" y="494508"/>
            <a:ext cx="1623057" cy="81408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064714" y="9627521"/>
            <a:ext cx="8256629" cy="749333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439548" y="453768"/>
            <a:ext cx="2875333" cy="548495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826173" y="916476"/>
            <a:ext cx="6897162" cy="1704495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39821" y="215611"/>
            <a:ext cx="2631857" cy="2961981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10357" y="1972126"/>
            <a:ext cx="2147990" cy="1564495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72958" y="3017335"/>
            <a:ext cx="7218314" cy="1860705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72806" y="4848009"/>
            <a:ext cx="8076524" cy="122304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601114" y="2214415"/>
            <a:ext cx="8063843" cy="6910394"/>
            <a:chOff x="9601114" y="2214415"/>
            <a:chExt cx="8063843" cy="691039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601114" y="2214415"/>
              <a:ext cx="8063843" cy="691039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686615" y="5845958"/>
            <a:ext cx="6964593" cy="21429"/>
            <a:chOff x="5686615" y="5845958"/>
            <a:chExt cx="6964593" cy="2142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5400000">
              <a:off x="5686615" y="5845958"/>
              <a:ext cx="6964593" cy="21429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999044" y="2421361"/>
            <a:ext cx="5241305" cy="7269124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472958" y="5979479"/>
            <a:ext cx="7983343" cy="1794038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9619048"/>
            <a:ext cx="18285714" cy="666667"/>
            <a:chOff x="0" y="9619048"/>
            <a:chExt cx="18285714" cy="66666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9619048"/>
              <a:ext cx="18285714" cy="66666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73135" y="952145"/>
            <a:ext cx="17139445" cy="14286"/>
            <a:chOff x="573135" y="952145"/>
            <a:chExt cx="17139445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3135" y="952145"/>
              <a:ext cx="17139445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73135" y="393054"/>
            <a:ext cx="17139445" cy="57143"/>
            <a:chOff x="573135" y="393054"/>
            <a:chExt cx="17139445" cy="5714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3135" y="393054"/>
              <a:ext cx="17139445" cy="5714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199693" y="4685268"/>
            <a:ext cx="8257615" cy="4672914"/>
            <a:chOff x="9199693" y="4685268"/>
            <a:chExt cx="8257615" cy="467291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199693" y="4685268"/>
              <a:ext cx="8257615" cy="46729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50036" y="4729611"/>
            <a:ext cx="6517914" cy="4628571"/>
            <a:chOff x="850036" y="4729611"/>
            <a:chExt cx="6517914" cy="462857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50036" y="4729611"/>
              <a:ext cx="6517914" cy="462857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724952" y="7049261"/>
            <a:ext cx="1320389" cy="238639"/>
            <a:chOff x="7724952" y="7049261"/>
            <a:chExt cx="1320389" cy="23863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724952" y="7049261"/>
              <a:ext cx="1320389" cy="238639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70253" y="494508"/>
            <a:ext cx="1623057" cy="814086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020962" y="9627521"/>
            <a:ext cx="8344133" cy="749333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5439548" y="453768"/>
            <a:ext cx="2875333" cy="548495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826173" y="916476"/>
            <a:ext cx="6897162" cy="1704495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39821" y="215611"/>
            <a:ext cx="2631857" cy="2961981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19881" y="2048316"/>
            <a:ext cx="2794933" cy="1497829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40515" y="2900635"/>
            <a:ext cx="4598371" cy="1321752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540515" y="3691111"/>
            <a:ext cx="5592724" cy="1321752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9619048"/>
            <a:ext cx="18285714" cy="666667"/>
            <a:chOff x="0" y="9619048"/>
            <a:chExt cx="18285714" cy="66666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9619048"/>
              <a:ext cx="18285714" cy="66666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73135" y="952145"/>
            <a:ext cx="17139445" cy="14286"/>
            <a:chOff x="573135" y="952145"/>
            <a:chExt cx="17139445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3135" y="952145"/>
              <a:ext cx="17139445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73135" y="393054"/>
            <a:ext cx="17139445" cy="57143"/>
            <a:chOff x="573135" y="393054"/>
            <a:chExt cx="17139445" cy="5714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3135" y="393054"/>
              <a:ext cx="17139445" cy="57143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70253" y="494508"/>
            <a:ext cx="1623057" cy="81408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062476" y="9627521"/>
            <a:ext cx="8260962" cy="749333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439548" y="453768"/>
            <a:ext cx="2875333" cy="548495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826173" y="916476"/>
            <a:ext cx="6897162" cy="1704495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39821" y="215611"/>
            <a:ext cx="2631857" cy="2961981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10357" y="2048316"/>
            <a:ext cx="5912933" cy="1497829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72806" y="2993231"/>
            <a:ext cx="7224143" cy="1223048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72806" y="3844276"/>
            <a:ext cx="5554362" cy="122304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972828" y="4873139"/>
            <a:ext cx="7692130" cy="4335781"/>
            <a:chOff x="9972828" y="4873139"/>
            <a:chExt cx="7692130" cy="433578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972828" y="4873139"/>
              <a:ext cx="7692130" cy="433578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31225" y="4854092"/>
            <a:ext cx="7661860" cy="4335781"/>
            <a:chOff x="631225" y="4854092"/>
            <a:chExt cx="7661860" cy="4335781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31225" y="4854092"/>
              <a:ext cx="7661860" cy="433578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482663" y="6902663"/>
            <a:ext cx="1320389" cy="238639"/>
            <a:chOff x="8482663" y="6902663"/>
            <a:chExt cx="1320389" cy="238639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482663" y="6902663"/>
              <a:ext cx="1320389" cy="23863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9619048"/>
            <a:ext cx="18285714" cy="666667"/>
            <a:chOff x="0" y="9619048"/>
            <a:chExt cx="18285714" cy="66666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9619048"/>
              <a:ext cx="18285714" cy="66666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73135" y="952145"/>
            <a:ext cx="17139445" cy="14286"/>
            <a:chOff x="573135" y="952145"/>
            <a:chExt cx="17139445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3135" y="952145"/>
              <a:ext cx="17139445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73135" y="393054"/>
            <a:ext cx="17139445" cy="57143"/>
            <a:chOff x="573135" y="393054"/>
            <a:chExt cx="17139445" cy="5714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3135" y="393054"/>
              <a:ext cx="17139445" cy="5714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464970" y="4027890"/>
            <a:ext cx="5341961" cy="5441678"/>
            <a:chOff x="2464970" y="4027890"/>
            <a:chExt cx="5341961" cy="544167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464970" y="4027890"/>
              <a:ext cx="5341961" cy="544167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455713" y="4027890"/>
            <a:ext cx="5282376" cy="5441678"/>
            <a:chOff x="10455713" y="4027890"/>
            <a:chExt cx="5282376" cy="544167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455713" y="4027890"/>
              <a:ext cx="5282376" cy="544167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511234" y="6902663"/>
            <a:ext cx="1320389" cy="238639"/>
            <a:chOff x="8511234" y="6902663"/>
            <a:chExt cx="1320389" cy="23863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511234" y="6902663"/>
              <a:ext cx="1320389" cy="238639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70253" y="494508"/>
            <a:ext cx="1623057" cy="814086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070667" y="9627521"/>
            <a:ext cx="8244724" cy="749333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5439548" y="453768"/>
            <a:ext cx="2875333" cy="548495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826173" y="916476"/>
            <a:ext cx="6506876" cy="1704495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39821" y="215611"/>
            <a:ext cx="2593762" cy="2961981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20116" y="2075259"/>
            <a:ext cx="11202838" cy="1321752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20116" y="2987449"/>
            <a:ext cx="10654924" cy="1321752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9619048"/>
            <a:ext cx="18285714" cy="666667"/>
            <a:chOff x="0" y="9619048"/>
            <a:chExt cx="18285714" cy="66666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9619048"/>
              <a:ext cx="18285714" cy="66666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73135" y="952145"/>
            <a:ext cx="17139445" cy="14286"/>
            <a:chOff x="573135" y="952145"/>
            <a:chExt cx="17139445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3135" y="952145"/>
              <a:ext cx="17139445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73135" y="393054"/>
            <a:ext cx="17139445" cy="57143"/>
            <a:chOff x="573135" y="393054"/>
            <a:chExt cx="17139445" cy="5714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3135" y="393054"/>
              <a:ext cx="17139445" cy="5714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113403" y="2436308"/>
            <a:ext cx="7660419" cy="6998655"/>
            <a:chOff x="5113403" y="2436308"/>
            <a:chExt cx="7660419" cy="699865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113403" y="2436308"/>
              <a:ext cx="7660419" cy="6998655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70253" y="494508"/>
            <a:ext cx="1623057" cy="814086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072600" y="9627521"/>
            <a:ext cx="8240857" cy="749333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5439548" y="453768"/>
            <a:ext cx="2875333" cy="548495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826173" y="916476"/>
            <a:ext cx="6506876" cy="1704495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39821" y="215611"/>
            <a:ext cx="2593762" cy="2961981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66573" y="2005459"/>
            <a:ext cx="4231457" cy="1497829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9619048"/>
            <a:ext cx="18285714" cy="666667"/>
            <a:chOff x="0" y="9619048"/>
            <a:chExt cx="18285714" cy="66666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9619048"/>
              <a:ext cx="18285714" cy="66666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73135" y="952145"/>
            <a:ext cx="17139445" cy="14286"/>
            <a:chOff x="573135" y="952145"/>
            <a:chExt cx="17139445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3135" y="952145"/>
              <a:ext cx="17139445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73135" y="393054"/>
            <a:ext cx="17139445" cy="57143"/>
            <a:chOff x="573135" y="393054"/>
            <a:chExt cx="17139445" cy="5714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3135" y="393054"/>
              <a:ext cx="17139445" cy="57143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70253" y="494508"/>
            <a:ext cx="1623057" cy="81408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065162" y="9627521"/>
            <a:ext cx="8255581" cy="749333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439548" y="453768"/>
            <a:ext cx="2875333" cy="548495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826173" y="916476"/>
            <a:ext cx="10525876" cy="1704495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39821" y="215611"/>
            <a:ext cx="2593762" cy="2961981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01658" y="2002253"/>
            <a:ext cx="6670914" cy="1295229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01658" y="2789227"/>
            <a:ext cx="8443914" cy="190581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601114" y="2214415"/>
            <a:ext cx="8063843" cy="6910394"/>
            <a:chOff x="9601114" y="2214415"/>
            <a:chExt cx="8063843" cy="691039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601114" y="2214415"/>
              <a:ext cx="8063843" cy="691039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686615" y="5845958"/>
            <a:ext cx="6964593" cy="21429"/>
            <a:chOff x="5686615" y="5845958"/>
            <a:chExt cx="6964593" cy="2142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5400000">
              <a:off x="5686615" y="5845958"/>
              <a:ext cx="6964593" cy="2142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93163" y="4443153"/>
            <a:ext cx="7436132" cy="5003212"/>
            <a:chOff x="893163" y="4443153"/>
            <a:chExt cx="7436132" cy="5003212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93163" y="4443153"/>
              <a:ext cx="7436132" cy="5003212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999044" y="2421361"/>
            <a:ext cx="5126419" cy="7269124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9619048"/>
            <a:ext cx="18285714" cy="666667"/>
            <a:chOff x="0" y="9619048"/>
            <a:chExt cx="18285714" cy="66666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9619048"/>
              <a:ext cx="18285714" cy="66666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73135" y="952145"/>
            <a:ext cx="17139445" cy="14286"/>
            <a:chOff x="573135" y="952145"/>
            <a:chExt cx="17139445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3135" y="952145"/>
              <a:ext cx="17139445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73135" y="393054"/>
            <a:ext cx="17139445" cy="57143"/>
            <a:chOff x="573135" y="393054"/>
            <a:chExt cx="17139445" cy="5714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3135" y="393054"/>
              <a:ext cx="17139445" cy="57143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70253" y="494508"/>
            <a:ext cx="1623057" cy="81408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069771" y="9627521"/>
            <a:ext cx="8246514" cy="749333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439548" y="453768"/>
            <a:ext cx="2875333" cy="548495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826173" y="916476"/>
            <a:ext cx="9966895" cy="1704495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39821" y="215611"/>
            <a:ext cx="2593762" cy="2961981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55744" y="2162200"/>
            <a:ext cx="7204695" cy="1295229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55744" y="2949175"/>
            <a:ext cx="8443914" cy="190581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601114" y="2214415"/>
            <a:ext cx="8063843" cy="6910394"/>
            <a:chOff x="9601114" y="2214415"/>
            <a:chExt cx="8063843" cy="691039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601114" y="2214415"/>
              <a:ext cx="8063843" cy="691039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686615" y="5845958"/>
            <a:ext cx="6964593" cy="21429"/>
            <a:chOff x="5686615" y="5845958"/>
            <a:chExt cx="6964593" cy="2142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5400000">
              <a:off x="5686615" y="5845958"/>
              <a:ext cx="6964593" cy="2142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550631" y="4765993"/>
            <a:ext cx="6456024" cy="4512218"/>
            <a:chOff x="1550631" y="4765993"/>
            <a:chExt cx="6456024" cy="4512218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550631" y="4765993"/>
              <a:ext cx="6456024" cy="4512218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866730" y="3746081"/>
            <a:ext cx="7556629" cy="4666314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9866730" y="2470373"/>
            <a:ext cx="6747790" cy="1524781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9619048"/>
            <a:ext cx="18285714" cy="666667"/>
            <a:chOff x="0" y="9619048"/>
            <a:chExt cx="18285714" cy="66666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9619048"/>
              <a:ext cx="18285714" cy="66666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73135" y="952145"/>
            <a:ext cx="17139445" cy="14286"/>
            <a:chOff x="573135" y="952145"/>
            <a:chExt cx="17139445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3135" y="952145"/>
              <a:ext cx="17139445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73135" y="393054"/>
            <a:ext cx="17139445" cy="57143"/>
            <a:chOff x="573135" y="393054"/>
            <a:chExt cx="17139445" cy="5714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3135" y="393054"/>
              <a:ext cx="17139445" cy="57143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70253" y="494508"/>
            <a:ext cx="1623057" cy="81408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052505" y="9627521"/>
            <a:ext cx="8281057" cy="749333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439548" y="453768"/>
            <a:ext cx="2875333" cy="548495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826173" y="916476"/>
            <a:ext cx="9376619" cy="1704495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39821" y="215611"/>
            <a:ext cx="2593762" cy="2961981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16998" y="2250024"/>
            <a:ext cx="8145171" cy="1295229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16998" y="3240500"/>
            <a:ext cx="8396362" cy="129522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601114" y="2214415"/>
            <a:ext cx="8063843" cy="6910394"/>
            <a:chOff x="9601114" y="2214415"/>
            <a:chExt cx="8063843" cy="691039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601114" y="2214415"/>
              <a:ext cx="8063843" cy="691039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686615" y="5845958"/>
            <a:ext cx="6964593" cy="21429"/>
            <a:chOff x="5686615" y="5845958"/>
            <a:chExt cx="6964593" cy="2142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5400000">
              <a:off x="5686615" y="5845958"/>
              <a:ext cx="6964593" cy="2142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44274" y="4437102"/>
            <a:ext cx="7054863" cy="4733771"/>
            <a:chOff x="1244274" y="4437102"/>
            <a:chExt cx="7054863" cy="4733771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44274" y="4437102"/>
              <a:ext cx="7054863" cy="4733771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856526" y="2328097"/>
            <a:ext cx="4291895" cy="3095781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9856526" y="5433615"/>
            <a:ext cx="2145829" cy="1001410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9856526" y="6067453"/>
            <a:ext cx="7758714" cy="1001410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9866050" y="6691616"/>
            <a:ext cx="4450524" cy="1497743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9866050" y="7296883"/>
            <a:ext cx="7454848" cy="1497743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9619048"/>
            <a:ext cx="18285714" cy="666667"/>
            <a:chOff x="0" y="9619048"/>
            <a:chExt cx="18285714" cy="66666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9619048"/>
              <a:ext cx="18285714" cy="66666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73135" y="952145"/>
            <a:ext cx="17139445" cy="14286"/>
            <a:chOff x="573135" y="952145"/>
            <a:chExt cx="17139445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3135" y="952145"/>
              <a:ext cx="17139445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73135" y="393054"/>
            <a:ext cx="17139445" cy="57143"/>
            <a:chOff x="573135" y="393054"/>
            <a:chExt cx="17139445" cy="5714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3135" y="393054"/>
              <a:ext cx="17139445" cy="57143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70253" y="494508"/>
            <a:ext cx="1623057" cy="81408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067838" y="9627521"/>
            <a:ext cx="8250381" cy="749333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439548" y="453768"/>
            <a:ext cx="2875333" cy="548495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826173" y="916476"/>
            <a:ext cx="9376619" cy="1704495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39821" y="215611"/>
            <a:ext cx="2593762" cy="296198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71033" y="2620901"/>
            <a:ext cx="4002256" cy="5018871"/>
            <a:chOff x="371033" y="2620901"/>
            <a:chExt cx="4002256" cy="501887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71033" y="2620901"/>
              <a:ext cx="4002256" cy="501887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762564" y="2636242"/>
            <a:ext cx="4091480" cy="5020843"/>
            <a:chOff x="4762564" y="2636242"/>
            <a:chExt cx="4091480" cy="5020843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762564" y="2636242"/>
              <a:ext cx="4091480" cy="502084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243320" y="2672629"/>
            <a:ext cx="4094806" cy="4911671"/>
            <a:chOff x="9243320" y="2672629"/>
            <a:chExt cx="4094806" cy="4911671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243320" y="2672629"/>
              <a:ext cx="4094806" cy="491167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727401" y="2689941"/>
            <a:ext cx="4094806" cy="4967144"/>
            <a:chOff x="13727401" y="2689941"/>
            <a:chExt cx="4094806" cy="4967144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727401" y="2689941"/>
              <a:ext cx="4094806" cy="4967144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892388" y="7832001"/>
            <a:ext cx="3210105" cy="1370810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4838361" y="7755811"/>
            <a:ext cx="3701790" cy="1447000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3581794" y="7755811"/>
            <a:ext cx="3905790" cy="1437476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9320779" y="7755811"/>
            <a:ext cx="3692267" cy="14470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9619048"/>
            <a:ext cx="18285714" cy="666667"/>
            <a:chOff x="0" y="9619048"/>
            <a:chExt cx="18285714" cy="66666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9619048"/>
              <a:ext cx="18285714" cy="66666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73135" y="952145"/>
            <a:ext cx="17139445" cy="14286"/>
            <a:chOff x="573135" y="952145"/>
            <a:chExt cx="17139445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3135" y="952145"/>
              <a:ext cx="17139445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73135" y="393054"/>
            <a:ext cx="17139445" cy="57143"/>
            <a:chOff x="573135" y="393054"/>
            <a:chExt cx="17139445" cy="5714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3135" y="393054"/>
              <a:ext cx="17139445" cy="57143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70253" y="494508"/>
            <a:ext cx="1623057" cy="81408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069771" y="9627521"/>
            <a:ext cx="8246514" cy="749333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439548" y="453768"/>
            <a:ext cx="2875333" cy="548495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826173" y="916476"/>
            <a:ext cx="9376619" cy="1704495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39821" y="215611"/>
            <a:ext cx="2593762" cy="296198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755854" y="2633421"/>
            <a:ext cx="4528643" cy="5018871"/>
            <a:chOff x="6755854" y="2633421"/>
            <a:chExt cx="4528643" cy="501887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755854" y="2633421"/>
              <a:ext cx="4528643" cy="501887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431607" y="2633421"/>
            <a:ext cx="4246533" cy="5018871"/>
            <a:chOff x="12431607" y="2633421"/>
            <a:chExt cx="4246533" cy="501887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431607" y="2633421"/>
              <a:ext cx="4246533" cy="501887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606488" y="2633421"/>
            <a:ext cx="4002256" cy="5018871"/>
            <a:chOff x="1606488" y="2633421"/>
            <a:chExt cx="4002256" cy="5018871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06488" y="2633421"/>
              <a:ext cx="4002256" cy="5018871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127844" y="7817570"/>
            <a:ext cx="3210105" cy="1370810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956542" y="7701480"/>
            <a:ext cx="3956248" cy="1487781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2407996" y="7701480"/>
            <a:ext cx="3916876" cy="148778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9619048"/>
            <a:ext cx="18285714" cy="666667"/>
            <a:chOff x="0" y="9619048"/>
            <a:chExt cx="18285714" cy="66666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9619048"/>
              <a:ext cx="18285714" cy="66666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73135" y="952145"/>
            <a:ext cx="17139445" cy="14286"/>
            <a:chOff x="573135" y="952145"/>
            <a:chExt cx="17139445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3135" y="952145"/>
              <a:ext cx="17139445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73135" y="393054"/>
            <a:ext cx="17139445" cy="57143"/>
            <a:chOff x="573135" y="393054"/>
            <a:chExt cx="17139445" cy="5714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3135" y="393054"/>
              <a:ext cx="17139445" cy="57143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70253" y="494508"/>
            <a:ext cx="1623057" cy="81408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076171" y="9627521"/>
            <a:ext cx="8233714" cy="749333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439548" y="453768"/>
            <a:ext cx="2875333" cy="548495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807125" y="916476"/>
            <a:ext cx="7570371" cy="1704495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39821" y="215611"/>
            <a:ext cx="2374714" cy="296198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205663" y="3701720"/>
            <a:ext cx="1326469" cy="227405"/>
            <a:chOff x="4205663" y="3701720"/>
            <a:chExt cx="1326469" cy="22740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205663" y="3701720"/>
              <a:ext cx="1326469" cy="22740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38104" y="5723533"/>
            <a:ext cx="11765619" cy="22740"/>
            <a:chOff x="238104" y="5723533"/>
            <a:chExt cx="11765619" cy="22740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10800000">
              <a:off x="238104" y="5723533"/>
              <a:ext cx="11765619" cy="2274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249193" y="3162610"/>
            <a:ext cx="3060370" cy="1702024"/>
            <a:chOff x="6249193" y="3162610"/>
            <a:chExt cx="3060370" cy="1702024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249193" y="3162610"/>
              <a:ext cx="3060370" cy="170202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249193" y="6823536"/>
            <a:ext cx="3060370" cy="1612453"/>
            <a:chOff x="6249193" y="6823536"/>
            <a:chExt cx="3060370" cy="1612453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249193" y="6823536"/>
              <a:ext cx="3060370" cy="161245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4205583" y="7548620"/>
            <a:ext cx="1357658" cy="227405"/>
            <a:chOff x="4205583" y="7548620"/>
            <a:chExt cx="1357658" cy="227405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10800000">
              <a:off x="4205583" y="7548620"/>
              <a:ext cx="1357658" cy="22740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2291548" y="4471106"/>
            <a:ext cx="5582182" cy="2472295"/>
            <a:chOff x="12291548" y="4471106"/>
            <a:chExt cx="5582182" cy="2472295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2291548" y="4471106"/>
              <a:ext cx="5582182" cy="2472295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3572264" y="2426061"/>
            <a:ext cx="2965486" cy="1021848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3031622" y="2928080"/>
            <a:ext cx="4469429" cy="1368752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9949892" y="3989557"/>
            <a:ext cx="1383389" cy="225027"/>
            <a:chOff x="9949892" y="3989557"/>
            <a:chExt cx="1383389" cy="225027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900000">
              <a:off x="9949892" y="3989557"/>
              <a:ext cx="1383389" cy="225027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9949851" y="7246584"/>
            <a:ext cx="1399338" cy="225027"/>
            <a:chOff x="9949851" y="7246584"/>
            <a:chExt cx="1399338" cy="225027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9900000">
              <a:off x="9949851" y="7246584"/>
              <a:ext cx="1399338" cy="225027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573135" y="6011743"/>
            <a:ext cx="3085714" cy="3073754"/>
            <a:chOff x="573135" y="6011743"/>
            <a:chExt cx="3085714" cy="3073754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73135" y="6011743"/>
              <a:ext cx="3085714" cy="3073754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573135" y="2272773"/>
            <a:ext cx="3049978" cy="3055866"/>
            <a:chOff x="573135" y="2272773"/>
            <a:chExt cx="3049978" cy="3055866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573135" y="2272773"/>
              <a:ext cx="3049978" cy="3055866"/>
            </a:xfrm>
            <a:prstGeom prst="rect">
              <a:avLst/>
            </a:prstGeom>
          </p:spPr>
        </p:pic>
      </p:grpSp>
      <p:pic>
        <p:nvPicPr>
          <p:cNvPr id="48" name="Object 47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9722696" y="2858336"/>
            <a:ext cx="2360400" cy="1071762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9648991" y="6238494"/>
            <a:ext cx="2360400" cy="1071762"/>
          </a:xfrm>
          <a:prstGeom prst="rect">
            <a:avLst/>
          </a:prstGeom>
        </p:spPr>
      </p:pic>
      <p:pic>
        <p:nvPicPr>
          <p:cNvPr id="50" name="Object 49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3969633" y="6558867"/>
            <a:ext cx="1969971" cy="1606667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9619048"/>
            <a:ext cx="18285714" cy="666667"/>
            <a:chOff x="0" y="9619048"/>
            <a:chExt cx="18285714" cy="66666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9619048"/>
              <a:ext cx="18285714" cy="66666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73135" y="952145"/>
            <a:ext cx="17139445" cy="14286"/>
            <a:chOff x="573135" y="952145"/>
            <a:chExt cx="17139445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3135" y="952145"/>
              <a:ext cx="17139445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73135" y="393054"/>
            <a:ext cx="17139445" cy="57143"/>
            <a:chOff x="573135" y="393054"/>
            <a:chExt cx="17139445" cy="5714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3135" y="393054"/>
              <a:ext cx="17139445" cy="5714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752768" y="3983693"/>
            <a:ext cx="8780178" cy="5345278"/>
            <a:chOff x="4752768" y="3983693"/>
            <a:chExt cx="8780178" cy="534527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52768" y="3983693"/>
              <a:ext cx="8780178" cy="5345278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70253" y="494508"/>
            <a:ext cx="1623057" cy="814086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076171" y="9627521"/>
            <a:ext cx="8233714" cy="749333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5439548" y="453768"/>
            <a:ext cx="2875333" cy="548495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826173" y="916476"/>
            <a:ext cx="9376619" cy="1704495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39821" y="215611"/>
            <a:ext cx="2593762" cy="2961981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19881" y="2048316"/>
            <a:ext cx="2794933" cy="1497829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63900" y="2856211"/>
            <a:ext cx="10170400" cy="1321752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9619048"/>
            <a:ext cx="18285714" cy="666667"/>
            <a:chOff x="0" y="9619048"/>
            <a:chExt cx="18285714" cy="66666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9619048"/>
              <a:ext cx="18285714" cy="66666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73135" y="952145"/>
            <a:ext cx="17139445" cy="14286"/>
            <a:chOff x="573135" y="952145"/>
            <a:chExt cx="17139445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3135" y="952145"/>
              <a:ext cx="17139445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73135" y="393054"/>
            <a:ext cx="17139445" cy="57143"/>
            <a:chOff x="573135" y="393054"/>
            <a:chExt cx="17139445" cy="5714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3135" y="393054"/>
              <a:ext cx="17139445" cy="57143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70253" y="494508"/>
            <a:ext cx="1623057" cy="81408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695598" y="9599587"/>
            <a:ext cx="1326562" cy="749333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439548" y="453768"/>
            <a:ext cx="2875333" cy="548495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826173" y="916476"/>
            <a:ext cx="9881086" cy="1704495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39821" y="215611"/>
            <a:ext cx="2593762" cy="2961981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55744" y="2094999"/>
            <a:ext cx="7166600" cy="129522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601114" y="2214415"/>
            <a:ext cx="8063843" cy="6910394"/>
            <a:chOff x="9601114" y="2214415"/>
            <a:chExt cx="8063843" cy="691039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601114" y="2214415"/>
              <a:ext cx="8063843" cy="691039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686615" y="5845958"/>
            <a:ext cx="6964593" cy="21429"/>
            <a:chOff x="5686615" y="5845958"/>
            <a:chExt cx="6964593" cy="2142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5400000">
              <a:off x="5686615" y="5845958"/>
              <a:ext cx="6964593" cy="2142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50928" y="4097762"/>
            <a:ext cx="7253457" cy="5027046"/>
            <a:chOff x="1050928" y="4097762"/>
            <a:chExt cx="7253457" cy="502704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50928" y="4097762"/>
              <a:ext cx="7253457" cy="5027046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882070" y="2462335"/>
            <a:ext cx="7668914" cy="5161543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355687" y="2863232"/>
            <a:ext cx="6672152" cy="1295229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9619048"/>
            <a:ext cx="18285714" cy="666667"/>
            <a:chOff x="0" y="9619048"/>
            <a:chExt cx="18285714" cy="66666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9619048"/>
              <a:ext cx="18285714" cy="66666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73135" y="952145"/>
            <a:ext cx="17139445" cy="14286"/>
            <a:chOff x="573135" y="952145"/>
            <a:chExt cx="17139445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3135" y="952145"/>
              <a:ext cx="17139445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73135" y="393054"/>
            <a:ext cx="17139445" cy="57143"/>
            <a:chOff x="573135" y="393054"/>
            <a:chExt cx="17139445" cy="5714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3135" y="393054"/>
              <a:ext cx="17139445" cy="57143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70253" y="494508"/>
            <a:ext cx="1623057" cy="81408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073933" y="9627521"/>
            <a:ext cx="8238048" cy="749333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439548" y="453768"/>
            <a:ext cx="2875333" cy="548495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826173" y="916476"/>
            <a:ext cx="11106533" cy="1704495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39821" y="215611"/>
            <a:ext cx="2593762" cy="296198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601114" y="2214415"/>
            <a:ext cx="8063843" cy="6910394"/>
            <a:chOff x="9601114" y="2214415"/>
            <a:chExt cx="8063843" cy="691039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601114" y="2214415"/>
              <a:ext cx="8063843" cy="691039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686615" y="5845958"/>
            <a:ext cx="6964593" cy="21429"/>
            <a:chOff x="5686615" y="5845958"/>
            <a:chExt cx="6964593" cy="2142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5400000">
              <a:off x="5686615" y="5845958"/>
              <a:ext cx="6964593" cy="2142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09885" y="3150140"/>
            <a:ext cx="7274182" cy="5943987"/>
            <a:chOff x="1009885" y="3150140"/>
            <a:chExt cx="7274182" cy="5943987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09885" y="3150140"/>
              <a:ext cx="7274182" cy="5943987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841185" y="2374381"/>
            <a:ext cx="4525971" cy="3095781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388473" y="2079659"/>
            <a:ext cx="3758610" cy="1295229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884054" y="5520488"/>
            <a:ext cx="5803733" cy="3590543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9619048"/>
            <a:ext cx="18285714" cy="666667"/>
            <a:chOff x="0" y="9619048"/>
            <a:chExt cx="18285714" cy="66666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9619048"/>
              <a:ext cx="18285714" cy="66666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73135" y="952145"/>
            <a:ext cx="17139445" cy="14286"/>
            <a:chOff x="573135" y="952145"/>
            <a:chExt cx="17139445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3135" y="952145"/>
              <a:ext cx="17139445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73135" y="393054"/>
            <a:ext cx="17139445" cy="57143"/>
            <a:chOff x="573135" y="393054"/>
            <a:chExt cx="17139445" cy="5714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3135" y="393054"/>
              <a:ext cx="17139445" cy="57143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70253" y="494508"/>
            <a:ext cx="1623057" cy="81408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745294" y="9599587"/>
            <a:ext cx="1227181" cy="749333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439548" y="453768"/>
            <a:ext cx="2875333" cy="548495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826173" y="916476"/>
            <a:ext cx="11106533" cy="1704495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39821" y="215611"/>
            <a:ext cx="2593762" cy="2961981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19154" y="2094999"/>
            <a:ext cx="5124295" cy="129522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601114" y="2214415"/>
            <a:ext cx="8063843" cy="6910394"/>
            <a:chOff x="9601114" y="2214415"/>
            <a:chExt cx="8063843" cy="691039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601114" y="2214415"/>
              <a:ext cx="8063843" cy="691039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686615" y="5845958"/>
            <a:ext cx="6964593" cy="21429"/>
            <a:chOff x="5686615" y="5845958"/>
            <a:chExt cx="6964593" cy="2142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5400000">
              <a:off x="5686615" y="5845958"/>
              <a:ext cx="6964593" cy="2142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80834" y="3165481"/>
            <a:ext cx="7274182" cy="5943987"/>
            <a:chOff x="1080834" y="3165481"/>
            <a:chExt cx="7274182" cy="5943987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80834" y="3165481"/>
              <a:ext cx="7274182" cy="5943987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626919" y="2442795"/>
            <a:ext cx="8179771" cy="6399324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9619048"/>
            <a:ext cx="18285714" cy="666667"/>
            <a:chOff x="0" y="9619048"/>
            <a:chExt cx="18285714" cy="66666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9619048"/>
              <a:ext cx="18285714" cy="66666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73135" y="952145"/>
            <a:ext cx="17139445" cy="14286"/>
            <a:chOff x="573135" y="952145"/>
            <a:chExt cx="17139445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3135" y="952145"/>
              <a:ext cx="17139445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73135" y="393054"/>
            <a:ext cx="17139445" cy="57143"/>
            <a:chOff x="573135" y="393054"/>
            <a:chExt cx="17139445" cy="5714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3135" y="393054"/>
              <a:ext cx="17139445" cy="57143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70253" y="494508"/>
            <a:ext cx="1623057" cy="81408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747227" y="9599587"/>
            <a:ext cx="1223314" cy="749333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439548" y="453768"/>
            <a:ext cx="2875333" cy="548495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826173" y="916476"/>
            <a:ext cx="11106533" cy="1704495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39821" y="215611"/>
            <a:ext cx="2593762" cy="2961981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19154" y="2094999"/>
            <a:ext cx="5124295" cy="129522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601114" y="2214415"/>
            <a:ext cx="8063843" cy="6910394"/>
            <a:chOff x="9601114" y="2214415"/>
            <a:chExt cx="8063843" cy="691039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601114" y="2214415"/>
              <a:ext cx="8063843" cy="691039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686615" y="5845958"/>
            <a:ext cx="6964593" cy="21429"/>
            <a:chOff x="5686615" y="5845958"/>
            <a:chExt cx="6964593" cy="2142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5400000">
              <a:off x="5686615" y="5845958"/>
              <a:ext cx="6964593" cy="2142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78467" y="3180821"/>
            <a:ext cx="7274182" cy="5943987"/>
            <a:chOff x="1078467" y="3180821"/>
            <a:chExt cx="7274182" cy="5943987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78467" y="3180821"/>
              <a:ext cx="7274182" cy="5943987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626919" y="2980127"/>
            <a:ext cx="8129619" cy="532299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9619048"/>
            <a:ext cx="18285714" cy="666667"/>
            <a:chOff x="0" y="9619048"/>
            <a:chExt cx="18285714" cy="66666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9619048"/>
              <a:ext cx="18285714" cy="66666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73135" y="952145"/>
            <a:ext cx="17139445" cy="14286"/>
            <a:chOff x="573135" y="952145"/>
            <a:chExt cx="17139445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3135" y="952145"/>
              <a:ext cx="17139445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73135" y="393054"/>
            <a:ext cx="17139445" cy="57143"/>
            <a:chOff x="573135" y="393054"/>
            <a:chExt cx="17139445" cy="5714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3135" y="393054"/>
              <a:ext cx="17139445" cy="5714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24235" y="2328133"/>
            <a:ext cx="5475327" cy="5627083"/>
            <a:chOff x="424235" y="2328133"/>
            <a:chExt cx="5475327" cy="562708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24235" y="2328133"/>
              <a:ext cx="5475327" cy="562708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276460" y="2328133"/>
            <a:ext cx="5607590" cy="5627083"/>
            <a:chOff x="6276460" y="2328133"/>
            <a:chExt cx="5607590" cy="562708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276460" y="2328133"/>
              <a:ext cx="5607590" cy="562708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260950" y="2328133"/>
            <a:ext cx="5593245" cy="5627083"/>
            <a:chOff x="12260950" y="2328133"/>
            <a:chExt cx="5593245" cy="562708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260950" y="2328133"/>
              <a:ext cx="5593245" cy="5627083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70253" y="494508"/>
            <a:ext cx="1623057" cy="814086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076619" y="9627521"/>
            <a:ext cx="8232667" cy="749333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5439548" y="453768"/>
            <a:ext cx="2875333" cy="548495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826173" y="916476"/>
            <a:ext cx="9414714" cy="1704495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39821" y="215611"/>
            <a:ext cx="2593762" cy="2961981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365672" y="7887846"/>
            <a:ext cx="3355905" cy="1380943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346631" y="7887846"/>
            <a:ext cx="3394000" cy="1380943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3261346" y="7887846"/>
            <a:ext cx="3394000" cy="1380943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9619048"/>
            <a:ext cx="18285714" cy="666667"/>
            <a:chOff x="0" y="9619048"/>
            <a:chExt cx="18285714" cy="66666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9619048"/>
              <a:ext cx="18285714" cy="66666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73135" y="952145"/>
            <a:ext cx="17139445" cy="14286"/>
            <a:chOff x="573135" y="952145"/>
            <a:chExt cx="17139445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3135" y="952145"/>
              <a:ext cx="17139445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73135" y="393054"/>
            <a:ext cx="17139445" cy="57143"/>
            <a:chOff x="573135" y="393054"/>
            <a:chExt cx="17139445" cy="5714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3135" y="393054"/>
              <a:ext cx="17139445" cy="5714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240240" y="2119630"/>
            <a:ext cx="7249528" cy="7293386"/>
            <a:chOff x="10240240" y="2119630"/>
            <a:chExt cx="7249528" cy="729338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240240" y="2119630"/>
              <a:ext cx="7249528" cy="729338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83040" y="2150311"/>
            <a:ext cx="7195507" cy="7293386"/>
            <a:chOff x="1083040" y="2150311"/>
            <a:chExt cx="7195507" cy="729338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83040" y="2150311"/>
              <a:ext cx="7195507" cy="729338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739706" y="5631663"/>
            <a:ext cx="1320389" cy="238639"/>
            <a:chOff x="8739706" y="5631663"/>
            <a:chExt cx="1320389" cy="23863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739706" y="5631663"/>
              <a:ext cx="1320389" cy="238639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70253" y="494508"/>
            <a:ext cx="1623057" cy="814086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081229" y="9627521"/>
            <a:ext cx="8223600" cy="749333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5439548" y="453768"/>
            <a:ext cx="2875333" cy="548495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826173" y="916476"/>
            <a:ext cx="9414714" cy="1704495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39821" y="215611"/>
            <a:ext cx="2593762" cy="2961981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9619048"/>
            <a:ext cx="18285714" cy="666667"/>
            <a:chOff x="0" y="9619048"/>
            <a:chExt cx="18285714" cy="66666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9619048"/>
              <a:ext cx="18285714" cy="66666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73135" y="952145"/>
            <a:ext cx="17139445" cy="14286"/>
            <a:chOff x="573135" y="952145"/>
            <a:chExt cx="17139445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3135" y="952145"/>
              <a:ext cx="17139445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73135" y="393054"/>
            <a:ext cx="17139445" cy="57143"/>
            <a:chOff x="573135" y="393054"/>
            <a:chExt cx="17139445" cy="5714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3135" y="393054"/>
              <a:ext cx="17139445" cy="5714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398531" y="2272773"/>
            <a:ext cx="7052650" cy="7042663"/>
            <a:chOff x="10398531" y="2272773"/>
            <a:chExt cx="7052650" cy="704266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398531" y="2272773"/>
              <a:ext cx="7052650" cy="704266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13721" y="2272773"/>
            <a:ext cx="7382228" cy="7170923"/>
            <a:chOff x="1113721" y="2272773"/>
            <a:chExt cx="7382228" cy="717092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13721" y="2272773"/>
              <a:ext cx="7382228" cy="717092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847089" y="5799470"/>
            <a:ext cx="1320389" cy="238639"/>
            <a:chOff x="8847089" y="5799470"/>
            <a:chExt cx="1320389" cy="23863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847089" y="5799470"/>
              <a:ext cx="1320389" cy="238639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70253" y="494508"/>
            <a:ext cx="1623057" cy="814086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063971" y="9627521"/>
            <a:ext cx="8258114" cy="749333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5439548" y="453768"/>
            <a:ext cx="2875333" cy="548495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826173" y="916476"/>
            <a:ext cx="9414714" cy="1704495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39821" y="215611"/>
            <a:ext cx="2593762" cy="2961981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9619048"/>
            <a:ext cx="18285714" cy="666667"/>
            <a:chOff x="0" y="9619048"/>
            <a:chExt cx="18285714" cy="66666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9619048"/>
              <a:ext cx="18285714" cy="66666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73135" y="952145"/>
            <a:ext cx="17139445" cy="14286"/>
            <a:chOff x="573135" y="952145"/>
            <a:chExt cx="17139445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3135" y="952145"/>
              <a:ext cx="17139445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73135" y="393054"/>
            <a:ext cx="17139445" cy="57143"/>
            <a:chOff x="573135" y="393054"/>
            <a:chExt cx="17139445" cy="5714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3135" y="393054"/>
              <a:ext cx="17139445" cy="57143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70253" y="494508"/>
            <a:ext cx="1623057" cy="81408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742465" y="9599587"/>
            <a:ext cx="1232838" cy="749333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439548" y="453768"/>
            <a:ext cx="2875333" cy="548495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807125" y="830762"/>
            <a:ext cx="2466305" cy="1790210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39821" y="215611"/>
            <a:ext cx="2612810" cy="2961981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11525" y="1990942"/>
            <a:ext cx="1922933" cy="1434076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40347" y="2954667"/>
            <a:ext cx="17080457" cy="1295229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40347" y="3836305"/>
            <a:ext cx="12916771" cy="1295229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40347" y="4717944"/>
            <a:ext cx="12800400" cy="1295229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11525" y="5617018"/>
            <a:ext cx="1922933" cy="1443600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340347" y="6596084"/>
            <a:ext cx="16059476" cy="1295229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340347" y="8238717"/>
            <a:ext cx="13456371" cy="1295229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340347" y="7417400"/>
            <a:ext cx="12465010" cy="1295229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9619048"/>
            <a:ext cx="18285714" cy="666667"/>
            <a:chOff x="0" y="9619048"/>
            <a:chExt cx="18285714" cy="66666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9619048"/>
              <a:ext cx="18285714" cy="66666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73135" y="952145"/>
            <a:ext cx="17139445" cy="14286"/>
            <a:chOff x="573135" y="952145"/>
            <a:chExt cx="17139445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3135" y="952145"/>
              <a:ext cx="17139445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73135" y="393054"/>
            <a:ext cx="17139445" cy="57143"/>
            <a:chOff x="573135" y="393054"/>
            <a:chExt cx="17139445" cy="5714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3135" y="393054"/>
              <a:ext cx="17139445" cy="57143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70253" y="494508"/>
            <a:ext cx="1623057" cy="81408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081229" y="9627521"/>
            <a:ext cx="8223600" cy="749333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439548" y="453768"/>
            <a:ext cx="2875333" cy="548495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807125" y="830762"/>
            <a:ext cx="2466305" cy="1790210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39821" y="215611"/>
            <a:ext cx="2612810" cy="2961981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11525" y="2227181"/>
            <a:ext cx="3561324" cy="1376933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25007" y="3123411"/>
            <a:ext cx="10209352" cy="1295229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25007" y="4044647"/>
            <a:ext cx="4997152" cy="1295229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25007" y="4965883"/>
            <a:ext cx="4820362" cy="1295229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325007" y="5887120"/>
            <a:ext cx="6624533" cy="1295229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325007" y="6808356"/>
            <a:ext cx="3522571" cy="129522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9619048"/>
            <a:ext cx="18285714" cy="666667"/>
            <a:chOff x="0" y="9619048"/>
            <a:chExt cx="18285714" cy="66666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9619048"/>
              <a:ext cx="18285714" cy="66666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73135" y="952145"/>
            <a:ext cx="17139445" cy="14286"/>
            <a:chOff x="573135" y="952145"/>
            <a:chExt cx="17139445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3135" y="952145"/>
              <a:ext cx="17139445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73135" y="393054"/>
            <a:ext cx="17139445" cy="57143"/>
            <a:chOff x="573135" y="393054"/>
            <a:chExt cx="17139445" cy="5714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3135" y="393054"/>
              <a:ext cx="17139445" cy="5714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522519" y="6592861"/>
            <a:ext cx="1297804" cy="234558"/>
            <a:chOff x="8522519" y="6592861"/>
            <a:chExt cx="1297804" cy="2345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522519" y="6592861"/>
              <a:ext cx="1297804" cy="23455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950839" y="4136871"/>
            <a:ext cx="5133696" cy="5133696"/>
            <a:chOff x="2950839" y="4136871"/>
            <a:chExt cx="5133696" cy="513369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950839" y="4136871"/>
              <a:ext cx="5133696" cy="513369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201541" y="4136871"/>
            <a:ext cx="5124074" cy="5133966"/>
            <a:chOff x="10201541" y="4136871"/>
            <a:chExt cx="5124074" cy="513396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201541" y="4136871"/>
              <a:ext cx="5124074" cy="5133966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70253" y="494508"/>
            <a:ext cx="1623057" cy="814086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068733" y="9627521"/>
            <a:ext cx="8248438" cy="749333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5439548" y="453768"/>
            <a:ext cx="2875333" cy="548495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797601" y="916476"/>
            <a:ext cx="4186743" cy="1704495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39821" y="215611"/>
            <a:ext cx="2574714" cy="2961981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26798" y="2112864"/>
            <a:ext cx="4882429" cy="1497829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36577" y="2950897"/>
            <a:ext cx="12708648" cy="1321752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9619048"/>
            <a:ext cx="18285714" cy="666667"/>
            <a:chOff x="0" y="9619048"/>
            <a:chExt cx="18285714" cy="66666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9619048"/>
              <a:ext cx="18285714" cy="66666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73135" y="952145"/>
            <a:ext cx="17139445" cy="14286"/>
            <a:chOff x="573135" y="952145"/>
            <a:chExt cx="17139445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3135" y="952145"/>
              <a:ext cx="17139445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73135" y="393054"/>
            <a:ext cx="17139445" cy="57143"/>
            <a:chOff x="573135" y="393054"/>
            <a:chExt cx="17139445" cy="5714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3135" y="393054"/>
              <a:ext cx="17139445" cy="57143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70253" y="494508"/>
            <a:ext cx="1623057" cy="81408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722379" y="9599587"/>
            <a:ext cx="1272857" cy="749333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439548" y="453768"/>
            <a:ext cx="2875333" cy="548495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807125" y="830762"/>
            <a:ext cx="2466305" cy="1790210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39821" y="215611"/>
            <a:ext cx="2612810" cy="2961981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11525" y="2227181"/>
            <a:ext cx="2485067" cy="1376933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55687" y="3267446"/>
            <a:ext cx="16625152" cy="1972476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55687" y="5308244"/>
            <a:ext cx="17208467" cy="1972476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9619048"/>
            <a:ext cx="18285714" cy="666667"/>
            <a:chOff x="0" y="9619048"/>
            <a:chExt cx="18285714" cy="66666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9619048"/>
              <a:ext cx="18285714" cy="66666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73135" y="952145"/>
            <a:ext cx="17139445" cy="14286"/>
            <a:chOff x="573135" y="952145"/>
            <a:chExt cx="17139445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3135" y="952145"/>
              <a:ext cx="17139445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73135" y="393054"/>
            <a:ext cx="17139445" cy="57143"/>
            <a:chOff x="573135" y="393054"/>
            <a:chExt cx="17139445" cy="5714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3135" y="393054"/>
              <a:ext cx="17139445" cy="5714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31225" y="2272773"/>
            <a:ext cx="17033733" cy="6910394"/>
            <a:chOff x="631225" y="2272773"/>
            <a:chExt cx="17033733" cy="691039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31225" y="2272773"/>
              <a:ext cx="17033733" cy="6910394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70253" y="494508"/>
            <a:ext cx="1623057" cy="814086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678484" y="9599587"/>
            <a:ext cx="1360800" cy="749333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5439548" y="453768"/>
            <a:ext cx="2875333" cy="548495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807125" y="830762"/>
            <a:ext cx="2466305" cy="1790210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39821" y="215611"/>
            <a:ext cx="2612810" cy="2961981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203041" y="4138192"/>
            <a:ext cx="6868010" cy="5481019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891977" y="2403662"/>
            <a:ext cx="8802571" cy="362854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9619048"/>
            <a:ext cx="18285714" cy="666667"/>
            <a:chOff x="0" y="9619048"/>
            <a:chExt cx="18285714" cy="66666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9619048"/>
              <a:ext cx="18285714" cy="66666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73135" y="952145"/>
            <a:ext cx="17139445" cy="14286"/>
            <a:chOff x="573135" y="952145"/>
            <a:chExt cx="17139445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3135" y="952145"/>
              <a:ext cx="17139445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73135" y="393054"/>
            <a:ext cx="17139445" cy="57143"/>
            <a:chOff x="573135" y="393054"/>
            <a:chExt cx="17139445" cy="5714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3135" y="393054"/>
              <a:ext cx="17139445" cy="5714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433213" y="4286399"/>
            <a:ext cx="9561897" cy="4373426"/>
            <a:chOff x="8433213" y="4286399"/>
            <a:chExt cx="9561897" cy="437342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433213" y="4286399"/>
              <a:ext cx="9561897" cy="437342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91700" y="5590813"/>
            <a:ext cx="5991625" cy="1549834"/>
            <a:chOff x="491700" y="5590813"/>
            <a:chExt cx="5991625" cy="154983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91700" y="5590813"/>
              <a:ext cx="5991625" cy="154983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815479" y="6355833"/>
            <a:ext cx="1297804" cy="234558"/>
            <a:chOff x="6815479" y="6355833"/>
            <a:chExt cx="1297804" cy="23455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815479" y="6355833"/>
              <a:ext cx="1297804" cy="234558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70253" y="494508"/>
            <a:ext cx="1623057" cy="814086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073343" y="9627521"/>
            <a:ext cx="8239229" cy="749333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5439548" y="453768"/>
            <a:ext cx="2875333" cy="548495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797601" y="916476"/>
            <a:ext cx="4186743" cy="1704495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39821" y="215611"/>
            <a:ext cx="2574714" cy="2961981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17275" y="2112864"/>
            <a:ext cx="5873067" cy="1497829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36577" y="2950897"/>
            <a:ext cx="12260429" cy="132175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9619048"/>
            <a:ext cx="18285714" cy="666667"/>
            <a:chOff x="0" y="9619048"/>
            <a:chExt cx="18285714" cy="66666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9619048"/>
              <a:ext cx="18285714" cy="66666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73135" y="952145"/>
            <a:ext cx="17139445" cy="14286"/>
            <a:chOff x="573135" y="952145"/>
            <a:chExt cx="17139445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3135" y="952145"/>
              <a:ext cx="17139445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73135" y="393054"/>
            <a:ext cx="17139445" cy="57143"/>
            <a:chOff x="573135" y="393054"/>
            <a:chExt cx="17139445" cy="5714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3135" y="393054"/>
              <a:ext cx="17139445" cy="5714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534138" y="6616519"/>
            <a:ext cx="1320389" cy="238639"/>
            <a:chOff x="8534138" y="6616519"/>
            <a:chExt cx="1320389" cy="23863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534138" y="6616519"/>
              <a:ext cx="1320389" cy="23863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45294" y="4756784"/>
            <a:ext cx="7353794" cy="4148585"/>
            <a:chOff x="845294" y="4756784"/>
            <a:chExt cx="7353794" cy="414858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45294" y="4756784"/>
              <a:ext cx="7353794" cy="414858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124814" y="4756784"/>
            <a:ext cx="7306632" cy="4124895"/>
            <a:chOff x="10124814" y="4756784"/>
            <a:chExt cx="7306632" cy="412489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124814" y="4756784"/>
              <a:ext cx="7306632" cy="4124895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70253" y="494508"/>
            <a:ext cx="1623057" cy="814086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056076" y="9627521"/>
            <a:ext cx="8273914" cy="749333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5439548" y="453768"/>
            <a:ext cx="2875333" cy="548495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797601" y="916476"/>
            <a:ext cx="4186743" cy="1704495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39821" y="215611"/>
            <a:ext cx="2574714" cy="2961981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17275" y="2112864"/>
            <a:ext cx="3261457" cy="1497829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36577" y="2912802"/>
            <a:ext cx="9686771" cy="1321752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136577" y="3646135"/>
            <a:ext cx="11471438" cy="132175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349441" y="4292933"/>
            <a:ext cx="4832495" cy="4870281"/>
            <a:chOff x="10349441" y="4292933"/>
            <a:chExt cx="4832495" cy="48702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349441" y="4292933"/>
              <a:ext cx="4832495" cy="487028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253039" y="4292933"/>
            <a:ext cx="4832495" cy="4870281"/>
            <a:chOff x="2253039" y="4292933"/>
            <a:chExt cx="4832495" cy="48702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53039" y="4292933"/>
              <a:ext cx="4832495" cy="48702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9619048"/>
            <a:ext cx="18285714" cy="666667"/>
            <a:chOff x="0" y="9619048"/>
            <a:chExt cx="18285714" cy="66666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9619048"/>
              <a:ext cx="18285714" cy="66666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73135" y="952145"/>
            <a:ext cx="17139445" cy="14286"/>
            <a:chOff x="573135" y="952145"/>
            <a:chExt cx="17139445" cy="1428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73135" y="952145"/>
              <a:ext cx="17139445" cy="1428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73135" y="393054"/>
            <a:ext cx="17139445" cy="57143"/>
            <a:chOff x="573135" y="393054"/>
            <a:chExt cx="17139445" cy="5714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73135" y="393054"/>
              <a:ext cx="17139445" cy="57143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70253" y="494508"/>
            <a:ext cx="1623057" cy="814086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071410" y="9627521"/>
            <a:ext cx="8243095" cy="749333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5439548" y="453768"/>
            <a:ext cx="2875333" cy="548495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816649" y="916476"/>
            <a:ext cx="8646267" cy="1704495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39821" y="215611"/>
            <a:ext cx="2603286" cy="2961981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28971" y="3064725"/>
            <a:ext cx="5647067" cy="1359295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28971" y="2170473"/>
            <a:ext cx="11876343" cy="1359295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0713817" y="4511249"/>
            <a:ext cx="514569" cy="514569"/>
            <a:chOff x="10713817" y="4511249"/>
            <a:chExt cx="514569" cy="51456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713817" y="4511249"/>
              <a:ext cx="514569" cy="51456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645854" y="4511249"/>
            <a:ext cx="514569" cy="514569"/>
            <a:chOff x="2645854" y="4511249"/>
            <a:chExt cx="514569" cy="514569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645854" y="4511249"/>
              <a:ext cx="514569" cy="51456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2807602" y="4720899"/>
            <a:ext cx="8163427" cy="155814"/>
            <a:chOff x="2807602" y="4720899"/>
            <a:chExt cx="8163427" cy="155814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807602" y="4720899"/>
              <a:ext cx="8163427" cy="1558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9619048"/>
            <a:ext cx="18285714" cy="666667"/>
            <a:chOff x="0" y="9619048"/>
            <a:chExt cx="18285714" cy="66666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9619048"/>
              <a:ext cx="18285714" cy="66666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73135" y="952145"/>
            <a:ext cx="17139445" cy="14286"/>
            <a:chOff x="573135" y="952145"/>
            <a:chExt cx="17139445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3135" y="952145"/>
              <a:ext cx="17139445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73135" y="393054"/>
            <a:ext cx="17139445" cy="57143"/>
            <a:chOff x="573135" y="393054"/>
            <a:chExt cx="17139445" cy="5714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3135" y="393054"/>
              <a:ext cx="17139445" cy="5714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096640" y="2925742"/>
            <a:ext cx="4832495" cy="4870281"/>
            <a:chOff x="7096640" y="2925742"/>
            <a:chExt cx="4832495" cy="487028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096640" y="2925742"/>
              <a:ext cx="4832495" cy="487028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06021" y="2948753"/>
            <a:ext cx="4864481" cy="4824260"/>
            <a:chOff x="1506021" y="2948753"/>
            <a:chExt cx="4864481" cy="482426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06021" y="2948753"/>
              <a:ext cx="4864481" cy="482426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655273" y="2937248"/>
            <a:ext cx="4864481" cy="4847271"/>
            <a:chOff x="12655273" y="2937248"/>
            <a:chExt cx="4864481" cy="484727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655273" y="2937248"/>
              <a:ext cx="4864481" cy="4847271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70253" y="494508"/>
            <a:ext cx="1623057" cy="814086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073343" y="9627521"/>
            <a:ext cx="8239229" cy="749333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5439548" y="453768"/>
            <a:ext cx="2875333" cy="548495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481566" y="7833294"/>
            <a:ext cx="3167438" cy="1384076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931903" y="7856305"/>
            <a:ext cx="3166867" cy="1384076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3612066" y="7810284"/>
            <a:ext cx="3204962" cy="1384076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816649" y="916476"/>
            <a:ext cx="8646267" cy="1704495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239821" y="215611"/>
            <a:ext cx="2603286" cy="2961981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51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2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2024-04-03T20:00:18Z</dcterms:created>
  <dcterms:modified xsi:type="dcterms:W3CDTF">2024-04-03T20:00:18Z</dcterms:modified>
</cp:coreProperties>
</file>